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D6463108-0728-4F2C-A3A7-356034624A9C}"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Obdĺžnik s jedným odstrihnutým a zaobleným roho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uhlý trojuho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Kliknite sem a upravte štýl predlohy nadpisov.</a:t>
            </a:r>
            <a:endParaRPr kumimoji="0" lang="en-US"/>
          </a:p>
        </p:txBody>
      </p:sp>
      <p:sp>
        <p:nvSpPr>
          <p:cNvPr id="4" name="Zástupný symbol tex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30. 9. 2014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077200" y="6356350"/>
            <a:ext cx="609600" cy="365125"/>
          </a:xfrm>
        </p:spPr>
        <p:txBody>
          <a:bodyPr/>
          <a:lstStyle/>
          <a:p>
            <a:fld id="{D6463108-0728-4F2C-A3A7-356034624A9C}" type="slidenum">
              <a:rPr lang="sk-SK" smtClean="0"/>
              <a:pPr/>
              <a:t>‹#›</a:t>
            </a:fld>
            <a:endParaRPr lang="sk-SK"/>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Voľná form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ľná form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ľná form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ľná form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nadpis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812B65-9A1B-42FF-8DDA-365A2B0950AF}" type="datetimeFigureOut">
              <a:rPr lang="sk-SK" smtClean="0"/>
              <a:pPr/>
              <a:t>30. 9. 2014</a:t>
            </a:fld>
            <a:endParaRPr lang="sk-SK"/>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k-SK"/>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463108-0728-4F2C-A3A7-356034624A9C}" type="slidenum">
              <a:rPr lang="sk-SK" smtClean="0"/>
              <a:pPr/>
              <a:t>‹#›</a:t>
            </a:fld>
            <a:endParaRPr lang="sk-SK"/>
          </a:p>
        </p:txBody>
      </p:sp>
      <p:grpSp>
        <p:nvGrpSpPr>
          <p:cNvPr id="2" name="Skupina 1"/>
          <p:cNvGrpSpPr/>
          <p:nvPr/>
        </p:nvGrpSpPr>
        <p:grpSpPr>
          <a:xfrm>
            <a:off x="-19017" y="202408"/>
            <a:ext cx="9180548" cy="649224"/>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Môj bicykel </a:t>
            </a:r>
            <a:br>
              <a:rPr lang="sk-SK" dirty="0" smtClean="0"/>
            </a:br>
            <a:endParaRPr lang="sk-SK" dirty="0"/>
          </a:p>
        </p:txBody>
      </p:sp>
      <p:sp>
        <p:nvSpPr>
          <p:cNvPr id="3" name="Podnadpis 2"/>
          <p:cNvSpPr>
            <a:spLocks noGrp="1"/>
          </p:cNvSpPr>
          <p:nvPr>
            <p:ph type="subTitle" idx="1"/>
          </p:nvPr>
        </p:nvSpPr>
        <p:spPr/>
        <p:txBody>
          <a:bodyPr/>
          <a:lstStyle/>
          <a:p>
            <a:r>
              <a:rPr lang="sk-SK" dirty="0" smtClean="0"/>
              <a:t>Túto prezentáciu vytvoril Radovan </a:t>
            </a:r>
            <a:r>
              <a:rPr lang="sk-SK" dirty="0" err="1" smtClean="0"/>
              <a:t>Pekar</a:t>
            </a:r>
            <a:r>
              <a:rPr lang="sk-SK" dirty="0" smtClean="0"/>
              <a:t> 7.B</a:t>
            </a:r>
            <a:endParaRPr lang="sk-SK"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685800"/>
            <a:ext cx="8229600" cy="1143000"/>
          </a:xfrm>
        </p:spPr>
        <p:txBody>
          <a:bodyPr/>
          <a:lstStyle/>
          <a:p>
            <a:r>
              <a:rPr lang="sk-SK" dirty="0" smtClean="0"/>
              <a:t>Časti bicykla</a:t>
            </a:r>
            <a:endParaRPr lang="sk-SK" dirty="0"/>
          </a:p>
        </p:txBody>
      </p:sp>
      <p:pic>
        <p:nvPicPr>
          <p:cNvPr id="1026" name="Picture 2" descr="http://www.cyklo-servis.estranky.sk/img/mid/1/casti-bicykla.jpg"/>
          <p:cNvPicPr>
            <a:picLocks noChangeAspect="1" noChangeArrowheads="1"/>
          </p:cNvPicPr>
          <p:nvPr/>
        </p:nvPicPr>
        <p:blipFill>
          <a:blip r:embed="rId2" cstate="print"/>
          <a:srcRect/>
          <a:stretch>
            <a:fillRect/>
          </a:stretch>
        </p:blipFill>
        <p:spPr bwMode="auto">
          <a:xfrm>
            <a:off x="457200" y="1981200"/>
            <a:ext cx="7696200" cy="4636134"/>
          </a:xfrm>
          <a:prstGeom prst="rect">
            <a:avLst/>
          </a:prstGeom>
          <a:noFill/>
        </p:spPr>
      </p:pic>
      <p:sp>
        <p:nvSpPr>
          <p:cNvPr id="1028" name="AutoShape 4" descr="data:image/jpeg;base64,/9j/4AAQSkZJRgABAQAAAQABAAD/2wCEAAkGBxQSEhUUExQWFhQWFxoYGRgYGBgbHBgaGRcaGBkfGRgaHCghGB8mHhcXITEiJSkrLi4uGB80ODQtNygtLiwBCgoKDg0OFRAQFCscFBksKy83KywsLDcrKzcsLSwsMDc3LCwsKyw3KyssNy0sKzArLCwrNysrLCsrNywrLDIsLP/AABEIAKoBKAMBIgACEQEDEQH/xAAcAAACAgMBAQAAAAAAAAAAAAAABwUGAwQIAgH/xABEEAACAAMFBAcFCAAFAwQDAAABAgADEQQFEiExBhNBUQciYXGBkaEjMlKx0RQzQmJyksHwQ4Ky4fEVFpODosLSFzRj/8QAGAEBAQEBAQAAAAAAAAAAAAAAAAECAwT/xAAgEQEAAwACAgMBAQAAAAAAAAAAAQIRAzESISJBUQQT/9oADAMBAAIRAxEAPwB4R9gggCCCCAIIIIAggggCCCMc9SVYKaEggHkaZGA0Wv8AsomGWbRJExdUMxAw7xXKN+XNVhVSCDoQQY5L2iu+0WS0PKtAYTASanMOCfeUn3geca6WidKzUkdqmnypGdXHX8Ecm2TaC2V6tonKOYmTP/tEiNpbbT/9y0/+V/rF0x1DBHNt23/ejH2M+1uewvM9CCIcHR7ed4TQy2+Qy0AKTSFXF+VkBrXjWnOKYuUEEEEEEEEAQQQQBBBBAEL/AKUdo7RZt3Ls7YCyPMJABZsJAwpiyFK1PesXyfPVAWdgqjUkgAeJhP8ATRthZpiGxyQs20KcRnBqLZudHGrEZYRlQ58oCtXRtfeDTt402ZMIIUjIYamgIpkAMyRThHQNktkuagdHR1IqGVgQe4iEPdeytqSwCdaJXs3YTSvXxiWuhIXNSa4utwGfARi2f6JmtcybhtDrZ5c4I2KWyNOUUZqAnKgOEYh4QHQauDoQY9RSdk+jOy3dPE6Q84kBhhdlK9YU4KIu0AQQQQBBBBAEEEEAQQQQBBBBAEEEEAQQQQBBBBAEEEEBB7WbKWe8ZW7npUj3HGTyzzU/MaGE1ffRZb5TFZSLPT8LqyqafmViMJ7qjtjoGCJhrl3/ALbnyJ0qTapZkYypqcPuF8LsCCdM4e9x9Hths1CJImuPxzaOfAEYV8BEF013bikSLQBnJmYGP5JtAf8A3KnnFw2QvH7RY5EwmrFAG/UvVb1BPjBUsiACgAA5DKPUEEVBBBBAEEEEAQQQQBBBBAU7pWuzfWB3AxGQwnYfiVaiatONZbOPKFn0f7Al7PaLWryzMlM4s6FcSiYmYeYpyY0IKKajME1yAfM+UHUqwqGBBHMEUMc77J2qX9t+wT7RPky940o7piFnTkfdJjyNMSKi+GetYBrXPeht10yqsd5aAslydQzkCbqOC4z4RM7Kmv2hho8/FTkxkysY8HxDwjVvi8FlzpEiSBMmIrsssH3WCiWuM/hFJjHnlEjsvZN1ZlBNWZnmM3xNMmNMLdlcVacKwEtBBBAEEEEAQQQQBBBBAEEEEB8j7BBAEEEEAQQQQBBBBAEEEEAQQQQEVtVdgtVknyOLy2A7G1U/uAiqdD2/WzOk6VMlriDpjUrXEKMADnqoPjF3t9jWchRqgHl/vUHxEfckAqaKopUnQAcSezjAbEEQ/wD3NZyaSy805/dS5jio4YwuH1gl34SwBs81EP45hlKNCdN4WrlygJiCKxfO2cqQuIFHOIKQsxSRU0JIGgEQF49IbiXaXlLLO43ZBqWDq7hGOWmHEIzN4ic32614OSaTeK/GPsxoISFp6S7W1fay0H5UFfNj/aRrttTvZYDWu1TppC1ErECCW64AVQpAWoBq1TFi0Sl+O1OzzmT1X3mUd5AiKtm1VilZTLTJU8i618qwmbPYJ09Qf+m2ye9a+1Z1WlTkGegOVDn2xILsTeE2WUSwWazAtWrzFLAVrQGXiPZ9Irmv1p6S7AuQmM5/JLc+tKRWL06YqORJs4wD8UxqE/5Bp5xo2bohtbU3trkoOSI7+RYr8okrN0I2atZ1ptEw8QMCD/ST6wFdt3S/az7hkJ3S2J9XIihyZomznZD7V3MwnTrFq68Mz4Q+LN0U3VJGJpGMAVJmzZhFBxIxBfSFhthbrE1oT7BIlypMnEC6rh3xJGdOKjCQCdcR7IktRmxvRs3JY5VLJNTJJyMpVRhGJlWZQ/iIrKbJifWLgBC12CvDfWOZJQ4ptnKTkXKoHvBajmUcH9cMazzldFdTVWUMDzBFQfIwrue1vERaYr0yQQQRWBBBBAEEEEAQQQQBBBBAEEEEAQQQQBBFdv7baxWQlZs9d4P8NOs/kNPGkUu39MgrSRZGI4NNcLz1UAn1gGtBCPmdLtuJyl2UDlhmEjxx0byEeZPS7bx70uysOQWYDXvx09IauHlBCpu7pjGk+ysB8Upw3f1SB884utw7a2O2ZSpwD/A/VbyOvhWCLDBBGG1Tiq1AxN+FeZ/gdsBgvC3YKIi45r1wJWmmrMfwoKip7QBUkCNZpbgLLaZjeYSWNMIAUdYIBmorhGZJzJrWPdnkrZ0ebNcFyMU2YchloFH4UWpAX5kknUs8pzNS0TAVL1RUP+HLIxAEcGYrU8qgcKkNyWHAoqAAaAUA8Ix2m7TNpvAjYTUVzplSoFNaEjxiSl8RGSApt9bBLapgabPdVUUVJaqoHPM1zPdGa7+j6xyldaO4mLgcO56wDBh7tKZqNItkEZ8K7ue3af6OSaeHl8fxBWTY6wyzVLJJqOJQMfNqmJmTIVBRVVRyAA+UZII04iPkfYIAjxNmhVLMQFAqSTQADUk8BHyfOVFLuwVVBJYmgAGZJPCFdar4N92r7LKcy7EgxzDo01VIFSOAJIoD3ngICF6QtvPtdZMglbKDRm0M4j/4dnHjyit7ObKWi8jMZAVkSg1XpXEwBoiDLExyry8hE5cuyRvS1zMCCRYpUwqWQk4sJw4JTH3iaVL6CuWcO67rDLkS1lSkCS0FFUaAf3jAIjo8vZbJeMpMfWmHcTAQcIJOh5NiUDPidOT1sChAZQ/BoOSmuHyzH+WOf+lG6Ws14z8PVE6lpltyYnrU7Q6k+IhizdvLMPslra0AbySN7Z0oWWoLEkdjdWh7xxqDGghU2/pjFaSLKxHBprhfNQCfWIWb0uW4nKXZQORWYSPHHRvIQXDwghGyely3j3pdlYcgswGvfjp6ROXd0xitJ9lYDXFKcN39UgfOGphrQRXrg21sdsylTgH+B+q3PQ6+FYsMAQQQQBBBBAEEEQ21W0UuwSGnTM+CINXbgB8yeAgM20F/SLFKM2e+FdANWY8lXUmEptb0jWm1krLY2eRwVD12H52Iy7h6xB3tedovG043681jSWgGUsclFcqcT2Vi+7J7ChOsVE2cMyT7ifprqe05ns1iKo90bLWifQqu7Q54mqCe0D3j6CLXd3R0hGJjMm88Iwr5gH5w07JcssLU9dtanQEadXv51MSLNiQ8MiO46GGIXMvo4lKpJs4yFesxJ/1wTujaUR9wP8rUP+uGNONUPavzEZGNB3RQlbx6OlAxIZkvliFV8yB84ql77Lz5NSy7xRniWtRTmPeHqI6QBwyxzCinfSg9Yi70uyQkosfZhBqBly936UMTAm9lOke02PCkxjaJFaYXPXUcMDnXjkfTWGlsXaUtZa3CcWLgpug3VlCoIBX4qBc+001hR23ZszZs2ahOFGWs18OBAT7UsQal1GEgAV61BrFjte1f/TZEqzWaWFmBy8zEM3XFRcRH4nUKTyqBwgptTLMs0qWFVVgyiuRYaEjjTUV4gHgIyW6SWQge8KFf1KcQ9REbsntHKt8hZ0rLg6H3pbUrQ/weIiaio0J14y5bylZgGmnCg5mlf4jfhUbfmZKvCUwagwqZRIqEYOC2XaMvHshpyZgZQwzBAI7jGK22Zj8ejm4fCnHaPflDJBBBG3nEEEEARitNpWWjO7BUUEsxNAANSTHy2WtJSNMmMERASzHIACFPtBfFpvD26Sm+wSHEwSz1TP3TBmZq5AADQ5d7ZAJG8Z869rQJRDyLvRd6SwKmeAciSdFNQacBmc6U1rHdpvR0l2c7mwSAyTJkmqicTQNLkkarQdd888hpWPbWP/uCbJmbt5NikijMTRp7GhaWlNEUihfia05wzbJZUlIsuWoREAVVUUCgaACA+WGxpJlrLlIEloAqqooAByEad/37IsUozZ74V4AZsx5KozJjFtVtDKsMhp0zPgqDV24AfyeAjn297ztF42kO/XmsaS0AyljkorlTieysBt7ebXm8J8qYZay5UolUGePC9Klz/lXIRAWKx45jSlICkk4yCAoKk4ifwgU17ucMi5ejsPKdWAmTmQjFosskZYa8a8fQaxQ9nmmJaUliZuXmN9lmMwBCMXC5g8QygV4RGt9YtWyuxCz5CzZgmtUZhfd0zzUHjXiDFsl9G8oDOzjL4nJP+uLLsdck6zWd0nTRMJqBhBAUAEZ1JqdBUcosM41Q9q/MRWS5m9G0oj7gf5Wof9cV+8ejpQMSmZL5YhVfM0+cOpjQd0YgcMscwo86ZQHOF77L2iTUsu8UZ4lrUU5j3h6iJfZPpGtNkojk2iQK9Vj11H5H40zyPZpDotdySimQwUHAZft+lDC52t2Ex9dVEuacwR7rd9OPbqO0ZxFMrZ+/pFtlCbIcMvEcVPJhwMSccy3TeVou+040qk1SA6HSYvIjiDqD3R0DsptHKt8gTpWR0dD7yNSpB86g8QYqJmCCCA8TpoRSzEBVBJJ0AAqSY5y2z2ja8bVvBUywcEhM8hWlafEx/uUMzpnvzdWVbMhIe0HrU4S1pir3mg7qxQuj26t5MM8iuA4JY5uePgCB3sOURVw2D2R3Yoab1hWa+uEcEX+5kE8BDIsUoIuACmH/AN3b3nj2xgu+w7lAFzOrDm1BUjlpSkbZowqDmNDyPaP4io+N1TX8J17O36wHJuxvn/uMvKPct6jPUaiMRWnVOh908uzw1EB8/wANa/lHqBGW0e63dTzyjBJPVA44yD4Et8gPOM1o0A5sPmD/ABAE3VR4+X+9I1rZIScjCaAZRGYbQjmeXYfHlGT3mb4RQHtpmR6590Yb2sqz5TSzXC9BlqcwfLKJKxmxvSr2G5EnOsqWjS7HZyVWWwUpPbqOJ1BrhYZV1PdELt/sjvBUfegEo/xDirf3IkcDDJs8pZSBQKAUAA9ABGC8LFvkIOR1UcjT8VNeVIE9+nP+xm0r3dad4a7tiFnpnUgGlQPiU/3OOjZUwMoZSCrAEEaEHMEQgOkK6d3NE8LlMOFxycc+8A+KmL90MX4Z1lezuSXs5AUnjLYVXyNR3UhAz9LVjrIlzlNGlPXI0OE5GnHUg+ESnR/eKvY0XHUy23dSQSeK58TQjyiI6T9kJ9uMtpO7osuYj4yQVDZhkI7QMuwQs9g9mJz2iXJOEUmCaS+Ki7oiuAUoWPA9kYyIvu9vVHJa/B/nFdik7v46Mgggjo8gjXt9tlyJbTZrBJaCrMdAP7wj1bLSstGdz1VBJoCTkK5AZk9ghT3zegvhXkltzMRi0hCxwTQK0D/npn2cOMZm0RMRP268fDfki1qxsV7Sd+2edeW6mTnEmxlwySDk8yUubzZprSXQZgZ0qNCY0tlLHaL1kS5cysu75YCthOH7VgOSywKYZXxNqxrnTTPs7cs68ERJ8t7PZJYVJquSZtrmS8ipYklZCtWgBz7oZ0mUqKFUBVUUAAoABoAOEacnmzyFlqqIoVFACqBQADQADSPU6aEUsxAVQSSdAAKkmPcLvpmvzdWVbMhIe0GjU4S1pir31A7qwCz2z2ja8bVvBUywcEhM6gVpWnxMaf0Rf9g9kd0KGm9YAzX1wjgq/wBzIPIRT+j26scwzyK4Dgljm54+AI8WHKHjd9h3CALmdW7WpqOWlKRFZ7FKCLgApT17frCG6XLh+z293UYZdqG9UjhNFBM7jWj97mH6aMKjUaHke0fxFU6Sdnzb7C6oPbyTvZY44lBqo/UpIHeIqN3Ym/BbLJIn5YnULMHKanVfzIPpziaH3a/5R6gQl+hW/wAJPeyOaS7SMcuv4ZqjrAV0JUV75fbDmlGqgcQ5B8CW/gecBmtHut3fOCbqo8T4f70gn6D9S/MGMR6zN8IoD28SPXPugMi9Y14DTt7fpGO1SxMBThxPLu/N8vSPdS2mS8+J7uQ7YyFgo5DQAfwIBYbf7I7wZU3gBMt9MQ+Fv7kSDxMUHYzaR7utO8Nd2SFnpnUqDSoHxL/dY6BvCw75CGyIzUcjT8XPlSEZ0hXTu5onAZOcMwcnHPvAI71MRT/kzQyhlIKsAQRoQcwRBC+6GL8M6zPZ3JL2cgKTxlsKr5Go7qR8iooXSreW+vGd8MlVlLn2YnyrzJHhF/6ProCrKQg+zliY1CR7R8+Hef2QpLe2/tk0n/FtTeTTAAfEGH3srIB3z5ir4ciRkBUaH80RU9hYaGveP5H0jG5OtCDzGYPfTP0jJuj8Ten8iDC3xDxH0MVGJZoY1WmMaiuojNk47D5j6ERimyS2oU8iCQR3ZGkR9vtLSFLmumeeIGg7cwdIDPvAszrHMNn21XI+pHiIy2q0rlRtKknkAD68oUl6XvPtE5wCOrk2J2WXLJFAnsn9o/xEmmmUbVw/almjDaBMFQWlqjzDhqxNWdzgJFOszAZeYM15iypWKZ1UXOmZJJPIZsSTQKK1JGpj7YZkwjFMWjsaqnFF4BjpXiac6CtKmqWg22fNE6XOsioo9mrq7hDxZSGGN6VGKmWgpUxvypV5kGk6xCv/APKYSTTU+05/0QFlyU1Jqx/uQ4R9oza9Uchr4nh4ecV2XZr0FfaWLv3c6pzOpLnhT1g3V6196xkf+qPh7P1+kBCdIl0Bpc1APfTeL+tcz6gfvMUHopvLc3jKFerOVpTZ5fEnjipDB2hlXgFls62UmpUUecRmK54h+UQm7E7yLVLIw45U8Yak0xK/E60yp4xFdROoIIIqDkRCv2dm/YbTag0xd205mlk1cKMXuimYGHKgyFI+bf7c2qxyzKmrIWY9KCXMdjSnWrVRhH1Hin7ztUybU2mYVc0KymxrVDQgquHDShyJOgPZCZIdV2a2y5nuOrdzA+kZZkwAVMcsy7kmSUWcEmygQCJgVsNDWhLLXCOq2o4HlF42J2/nqRKtL4191HOdDoCGOo74ai87UWCdaHCLaSszC1JSr1AhORdjoaUFda6AViLuXo0AnrMnTcctDXCoKlmGmdchXlF2uyxCmKuLFQs51emmfIcIlQIzPHWZ2Xop/Vy0r41nICimQgj7BG3nEc+9K15768Zo/DIVZQz40xNl3kjwjoKOYLdM+0WyYT/i2lvJpgAPfQxJWDc6PboCrJQ/4csTGpUe0fMad5/ZF+wsNDXvH8j6RAbKyAd8+eb4ciRkBUaH80T+6PxN6fyIqMbk60IPMZg99M/SPizQxqvvjUV1H94xlwt8Q8R9DGOdJLahTyIJBHdkaQCO6TNnGsdrW1WfqS58zeIwy3VoU4ippoGILDtxCGlsjf62yRKnjIsaOvwuFowPcxI8RGbaC5ltMh5E5SUmChIINCPdZScw4ND208IUuzl6zLlt02RawRJdSSwHVZqdSavMMowsATQ/pgu6eNsm0witOJPIUPryj7ZpPVAIoNcPaczXxOkRF23gk5UZSXqK1AyzofPCCIkplv5UHaSPQcTBG28ymQzPL68hHjJTVjVv7oIwyixGRVa8a4mMZkkkcR3gZ+ZJgPtGbXqjkNfE8PDzih9Id0BkmoB76Y1/WuZ9QP3mL7uj8Ten0iC2qs4AlNmesVzJORFeJ/LAJ/oqvLc3jJz6s5WlNnlpiTxxUgiEu87m2SqGm7tSUP6ZmZ8h6wRFeLIuG1gH8NpCn/LMAMP/AGUQ7uZRiPaHl8K8xCN2pspk2+1JnVJ7OOwOca08KHxh07IWjGXo1A6rMFKZ1117GWEErLhb4h4j6EQdf8p8CP5MfGSgzc07wPkIx7rFpUDmSa+Ar8/KKj281lGYX9xz7hhzim7T2ybOkTJikrLSpVEw43EtusWJ92uE4QudKZ50FtSQv4QO1iK+X9pFa2ls1pk2WdJs8veJMDhGVwjyjMJrUsDiAqaEZ0oO2AR1vtwzUEu+8ZyCxIKsAa5mmIZjnF92TvWTYkxTDlXGCCQEVkUMkwMKChxNXjWFvfOzFosb0my2oACxAqFLLXM6cdcosnRgLNOtaJaceKoMoV9mxX3cY1xDQAnDmMqisRcO+5rUjS1ZUEuoqFbIgcqcO6JEmv4QfIx4mWUKOrWnEa+IrxHZHmmGmJVYfEABrpUH51iojZ1onqxIs9UrwArTtzEa8m+puMq1kmKudCJmetBqQMwK65ZDWJ8YO1e8kf7Rk3XJm9D8xAVO9L1lzlVSLRLo5PXkuQcK5nIVA62vYYoUzo7mz3M+TaJJV5jOA6zEYAuTTCy5HhnDD2ttW7ZOtkitMbhkNKkfpaFNsjetrm22zSvtE0h5oLAtUYB1mGegpEVG7VXok697Q7jEizWlywa0LS6qtcxRTMUknlGjtFbpLo0qUyGlJ06ay+0tFoLYSq9UYVXeOaDq9Wo4CNzaO7dzeVqkbss7TnaWcQXCGmC0A0Pv+zxKBXUxGbQ3FLs0w+1JR5QmyHoGDnLEjUoQczRqUyAz1jI97LsrUUTHkTBipMxnA60NUwYaVoSNdCcjWM8m7MmYA7tndUxdV0ZKFhQenYsQVkmHCWBzllGH7sPzKnwiwWG9MUorSrrMeazaBmZMCAdubVz4iAdvRXejT7CuI1ZCVPhkfUGLjFE6H7C0uxktqzk9mpJp4kxe42gggggCOXrEMNrUH8FpAPhMFY6hjmzamymTb7UgrVZ7OvYHOMU9D4xJWDy2TQ7uZ1iPaHl8K8xE5hb4h4j6GKzshaMZajUV1WYAKcdcz2MsWVkoM3NO8D5CKj7R/wAp8CP5MeXnMozC/uOfcMOceN3i0qBzJNfAV+flHlJK/hA7WIr5f2kBjn2uvVoBXhVa+NTQepikbabOb+ZLmywXeSfdf3CGrUEjEONeOYFawwqKi8gM/wC840klGYSGqBlXxq3nn4eUBUti7rmyg+OiM5LhFqQoNBTQa0NchFyss5OYBpxPy5d3CMUodcBhUDq9xAJp8qRnn2emYrTiNfEV4jsgNjCp4A+Rj5uF+EeUatMNMSqw+IUHdUH51jKMHaveSP5pAZNwO39zfWIPaxKS5eZ+8HH8rRObrkzeh+YisbYWjA0urVVFaYwIGVNNO5oBFW0YrW1NWtJA7zMIFII3NlLMZ1vsqZ1eert3Kcbd3fBEVb+mO693bJVoAOGemBuQdNCe8YR4GN/o/vUiWufWlHAf0HTLur+wRd9utnxbrI8qgxjryzydcx55jxhK7M3o0mYGYEEdSavEHjlzBFfAwHQgUDrE17T/ABy8IKFtcl5cT38h2f8AEQuzVuDgKWrQVl8sNOHMj5dxiceZwGbfLvioHcLTnwAjXtAJoCeu2Q5KNT6AivGMxGHPVj5k8hyEeZSdbPMgZntP0A9YDwbKjo6OAyOSCDxFADXyhDztmUW85NnssxWG/BM4J7mAh6ZGkwgj3gQKih4w1ekS8ms92TpiEqxotVJDAPMAYqQQQQpY17IWnR5f0qXaXe1PKljdYVxEDCpcMAoBoSTiJoOJPExmbZOOtOKbVm0T0ekpjodR6jnHk9X9J17D9IrQ21szj2W+nMMwZUia4ORIzC0zA5xlG0098pd3WluFZhlSxqRnievI6aGNOSwFSuma8uI7uY7P+I+iWtKrl2g09NIrqWy8jQCzWeUDoZk9nI93IhEp8fHgIhr8a3riV7XIlgr1xKknqimdWdznx008ICG6QL0rLc4qmccC6fdjM6dlP3mNLobusva5toIISSmBa6F31p3Co8RFPv20PNeu9eYS2CUDRSasaABR2/KG9sv0cWaTZ0Wem8mkVmVd8GI0JAQNhoMIFaZ0iKgemS5JUwLbJM+WlokjNd4gZ1U4lK1PvocwOIJHKFXOvVbSjB2RPdy3ZYE167B6lpWZxECtSxpQZR0pY9mLHK+7sshe6UldKa0rpGvf2xlhtmdos6M2mMVV/wB6UMJhHM1ntKrMlYFCEDAzAlsZLGjkNkKGmQyoBFr2SuGfbp+jH2jGY7Z0NSHLN31oP6L5tH0Q2JbLPazJMWesstLJmuwDL1gKE0NaUz5xNdEl7LaLEKAAg4iAOL1LE/594O4CJEKtt22JZEpJSe6gAEbUEEaQQQQQBCZ6Y7r3dslWgA4Z6YG5Bk0J7wVHgYc0V/bnZ8W6yTJOWMdeWTwdcx4HMeMBSOj+9SJa59aUcDV+BtMu6v7BDRCgdYmvaf45eEc9bM3m0mYGYEEdSavEHjlzBz8DDr2at4cBWbFQVlnhhpw5n+O4xIE1QtrkvLie/kOz/iPTuFp6AQPMzoMz8u+PNMOerH1PIchFGG0KTQE9dshyUan0BFeMZbMtMVPiPyA/iPkpOvnmQMz2n6Aese7P7veSfMkwGtPTrE8MYB7MhQjxJ8+yNmU/A6j1HOMTiqN+o+jf7R6AJFK9ZePy8CNfGA+kYf0nXsJ/gwYSuma8uI7uY7P+IyS2xD0Ijwhwmh04H+PpAAlrSq5doNPTSFZt/elZcw4qmad2un3a5nTsp++LxtNbggKK2EkVmHgFpx5H+PCErtLeZnTcSjiElLxOeWXMk18hEWFk6G7rMy1zZ5BwSEwLXQu+tO4AjxEEMbYPZ77DY5co03h68wji7a+WQ8I+RUWKFN0qbKNLc26zqSp+/ReZIpM9M/A6Vhsx8ZQQQRUHIg8YBF7KbSbuis3syaqwPuGvyr5GG1dF8IyAMQDT3q5N215n14QuNu+j15Be0WJcco1Z5A1Uk1Jl8xrlqO0aVm4tpnk5DrywaFTqvOnLu0iK6DlrU4jrwHIfWPko9UtzqfDh6ARQrk21WYuFJgJpTC/vD1r5Vi0Lf0ooRmppQCleFMqZ+YEVEmbKjoquisBQ0YAio0OfGNGxXNZ5as0uRJls9SSstFJJzzIGfCNoXnJp94niQPQx4lXjJCisxNBxBOnIQGw5pRuzPuP0+sepi0OIeI5j6xE/9flKgADMaAUpThxxZ+QMVe+9s1lqVaZSmiJmxHAE+lTTugLRfF9IqkIQSRm1cl7a8x6cYU+1O0YmVRW9nWrOT75+lfOIq/dpnnZe5LOiDVuVefdpFn2F6PXnstotyYZIoUkNSrHnM5Ds49g1itjor2UaY4t89SFH3Esgf+Q/x58BDZj4qgCgFAMgBwj7FQQQQQFK6TNpLRYls32ZQ7zppWhXFUKpYimIcAeMJ3Yfaa1WS0TTZxLZnZ62dgwBq9SEppQ8Kx0Jf1wWe2y91aZSzEDBgDXIjiCMxyiv/wD4xu/eF91QUoEBoAKUoCOtTsrSJMDc6P8AaCdbZEx58tZcxJzoVWtKChGuYIBwn9MWeIzZ+4pNilCTIXClSxqSSSTUkk5mJOKCCCCAIIIIBT9KmyjS3Nus6kqfv0XwpMp4Z+B0rEFsptIJdFZvZk1VgfcP0+UPRlBFDmDrCe266PXkF7RYlxyjVnkDVTWpMvmNctRlqNIpj3PfKFAGIBp7xOTdteZ9eHZLS1qcR14DkPrHPdxbTPJyHXlg0KnVedOXdpDHuTbYTFwpMBNPdf3h/PlWKi+SjkW51Phw9AI9SBRVHYPlEQt/SihFGU4aAUrwplTPzAjfF5SafeIO8gehgMiiss9ob1qf5j650fsz7j9NfONeVeMoIvtF0HEE6chGmb/lKgAxMaU0p2Z4s/IGAlpi0OIa8RzH1iJvi+kCFUIYkZtXJe2vMenGKvfe2iy1wtMpT8CZtTgCfrTuhdX7tM87L3JZ0Qatyrz7tImiV2o2jEyqKxwVq7k5ua/L5xM9FeyhmuLfPUhR9xLIH/kP8efARr7DdHrz2W0W5MMkUKSGpVzwL8h2cewauBFAFAKAZADhBXqCCCKgggggCKdtZ0d2a2EzF9hP13iDJjT8a6N35HKLjBAc+35sJb7LmZW/QD7yTmcuaajyiIk3/PknDvWUj8MwHLwYGkdMxo3ndsmap3sqXMyPvorfMRF0hJe2loHGWfr2gNA22toIoDLH95FomNsbskoRgky1/Sij5CM+yt1SHHXkymz/ABS1PzEBUZ9/z5pwmazV0VBr+0AHziXuXYS32qhErcofxzsj4S6VPlDzuy7ZMpRupUuXkPcRV4dgjdEMNU/ZTo8s1jImNWdP1xvoD+RCSF78z2xcYIIqCCCCAIIIIAggggCCCCAIIIIAggggCCCCAp21nR5ZrYTMX2E/XeIMmP510bvyOWsK6+9hLfZczK36AfeSczlzTUeAjoKCA5mk3/PknDvWUj8MwHLwYGkSEvbS0DjLP94gND7vO7ZM1DvZUuZQH30VuHaITu2F2SUIwSZa1+FFHyERUM22toIoDLH95Fo0J+0E+acJms1dFQa/tAB7ot2yt1SHAxyZTfqRT8xDcuy7ZMpRupUuXkPcRV4dggEZcuwlvtVCJW5Q/jnZHwl0qYaGynR3ZrGRMas6frjfQH8iEkL35mLhH2LiCCCCAIIII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4)">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sk-SK" dirty="0" smtClean="0"/>
              <a:t>Povinná výbava bicykla</a:t>
            </a:r>
            <a:endParaRPr lang="sk-SK" dirty="0"/>
          </a:p>
        </p:txBody>
      </p:sp>
      <p:sp>
        <p:nvSpPr>
          <p:cNvPr id="3" name="Zástupný symbol obsahu 2"/>
          <p:cNvSpPr>
            <a:spLocks noGrp="1"/>
          </p:cNvSpPr>
          <p:nvPr>
            <p:ph idx="1"/>
          </p:nvPr>
        </p:nvSpPr>
        <p:spPr>
          <a:xfrm>
            <a:off x="228600" y="1752600"/>
            <a:ext cx="8458200" cy="4572000"/>
          </a:xfrm>
        </p:spPr>
        <p:txBody>
          <a:bodyPr>
            <a:normAutofit fontScale="62500" lnSpcReduction="20000"/>
          </a:bodyPr>
          <a:lstStyle/>
          <a:p>
            <a:r>
              <a:rPr lang="sk-SK" b="1" dirty="0" smtClean="0"/>
              <a:t>Bicykel</a:t>
            </a:r>
            <a:r>
              <a:rPr lang="sk-SK" dirty="0" smtClean="0"/>
              <a:t> musí mať </a:t>
            </a:r>
            <a:r>
              <a:rPr lang="sk-SK" b="1" dirty="0" smtClean="0"/>
              <a:t>2 samostatné a nezávislé účinné brzdy</a:t>
            </a:r>
            <a:r>
              <a:rPr lang="sk-SK" dirty="0" smtClean="0"/>
              <a:t>, ktorých účinok musí byť plynule ovládateľný</a:t>
            </a:r>
          </a:p>
          <a:p>
            <a:r>
              <a:rPr lang="sk-SK" b="1" dirty="0" smtClean="0"/>
              <a:t>Odrazové svetlá</a:t>
            </a:r>
            <a:r>
              <a:rPr lang="sk-SK" dirty="0" smtClean="0"/>
              <a:t> – zadné červené, aspoň jedno bočné oranžové na každej </a:t>
            </a:r>
            <a:r>
              <a:rPr lang="sk-SK" b="1" dirty="0" smtClean="0"/>
              <a:t>strane</a:t>
            </a:r>
            <a:r>
              <a:rPr lang="sk-SK" dirty="0" smtClean="0"/>
              <a:t> kolesa, oranžové na každom </a:t>
            </a:r>
            <a:r>
              <a:rPr lang="sk-SK" dirty="0" err="1" smtClean="0"/>
              <a:t>pedály</a:t>
            </a:r>
            <a:r>
              <a:rPr lang="sk-SK" dirty="0" smtClean="0"/>
              <a:t> , biele predné odrazové sklo (všetky odrazové sklá môžu byť nahradené odrazovými materiálmi umiestnenými na odeve cyklistu).</a:t>
            </a:r>
          </a:p>
          <a:p>
            <a:r>
              <a:rPr lang="sk-SK" dirty="0" smtClean="0"/>
              <a:t>Aby sa predišlo úrazom, tak voľné konce kormidla musia byť uzavreté a hrany zaoblené.</a:t>
            </a:r>
          </a:p>
          <a:p>
            <a:r>
              <a:rPr lang="sk-SK" b="1" dirty="0" smtClean="0"/>
              <a:t>Osvetlenie bicykla</a:t>
            </a:r>
          </a:p>
          <a:p>
            <a:r>
              <a:rPr lang="sk-SK" b="1" dirty="0" smtClean="0"/>
              <a:t>Bicykel počas jazdy za zníženej viditeľnosti</a:t>
            </a:r>
            <a:r>
              <a:rPr lang="sk-SK" dirty="0" smtClean="0"/>
              <a:t> musí byť vybavený svietidlom svietiacim dopredu bielym svetlom a svietidlom svietiacim dozadu červeným svetlom. Svietidlo musí byť na bicykli pevne uchytené, aby samovoľne nemenilo svoju polohu.  Bicykel musí byť tiež  vybavený zdrojom elektrického prúdu, ktorý  zabezpečí svietivosť svietidiel po dobu najmenej 1,5 hodiny bez prerušenia.</a:t>
            </a:r>
          </a:p>
          <a:p>
            <a:r>
              <a:rPr lang="sk-SK" dirty="0" smtClean="0"/>
              <a:t>Predné aj zadné svietidlá musia byť v noci viditeľné na vzdialenosť minimálne 150 m.</a:t>
            </a:r>
          </a:p>
          <a:p>
            <a:r>
              <a:rPr lang="sk-SK" b="1" dirty="0" smtClean="0"/>
              <a:t>Prilba a reflexné oblečenie</a:t>
            </a:r>
          </a:p>
          <a:p>
            <a:r>
              <a:rPr lang="sk-SK" dirty="0" smtClean="0"/>
              <a:t>Pre všetkých cyklistov je </a:t>
            </a:r>
            <a:r>
              <a:rPr lang="sk-SK" b="1" dirty="0" smtClean="0"/>
              <a:t>povinná ochranná prilba.</a:t>
            </a:r>
            <a:r>
              <a:rPr lang="sk-SK" dirty="0" smtClean="0"/>
              <a:t> U ľudí </a:t>
            </a:r>
            <a:r>
              <a:rPr lang="sk-SK" b="1" dirty="0" smtClean="0"/>
              <a:t>star</a:t>
            </a:r>
            <a:r>
              <a:rPr lang="sk-SK" dirty="0" smtClean="0"/>
              <a:t>ších ako 18 rokov je prilba povinná počas jazdy mimo obce, deti do pätnásť rokov ju musia nosiť stále.</a:t>
            </a:r>
          </a:p>
          <a:p>
            <a:r>
              <a:rPr lang="sk-SK" b="1" dirty="0" smtClean="0"/>
              <a:t>Reflexné oblečenie</a:t>
            </a:r>
            <a:r>
              <a:rPr lang="sk-SK" dirty="0" smtClean="0"/>
              <a:t> je pre cyklistov povinné v prípade zníženej viditeľnosti. Táto povinnosť sa rovnako týka aj chodcov idúcich pri ceste. Je dôležité aby nás šoféri videli!</a:t>
            </a:r>
            <a:endParaRPr lang="sk-SK"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par>
                                <p:cTn id="32" presetID="55"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4" end="4"/>
                                            </p:txEl>
                                          </p:spTgt>
                                        </p:tgtEl>
                                      </p:cBhvr>
                                    </p:animEffect>
                                  </p:childTnLst>
                                </p:cTn>
                              </p:par>
                              <p:par>
                                <p:cTn id="37" presetID="55"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5" end="5"/>
                                            </p:txEl>
                                          </p:spTgt>
                                        </p:tgtEl>
                                      </p:cBhvr>
                                    </p:animEffect>
                                  </p:childTnLst>
                                </p:cTn>
                              </p:par>
                              <p:par>
                                <p:cTn id="42" presetID="55"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5"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6" end="6"/>
                                            </p:txEl>
                                          </p:spTgt>
                                        </p:tgtEl>
                                      </p:cBhvr>
                                    </p:animEffect>
                                  </p:childTnLst>
                                </p:cTn>
                              </p:par>
                              <p:par>
                                <p:cTn id="47" presetID="55"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7" end="7"/>
                                            </p:txEl>
                                          </p:spTgt>
                                        </p:tgtEl>
                                      </p:cBhvr>
                                    </p:animEffect>
                                  </p:childTnLst>
                                </p:cTn>
                              </p:par>
                              <p:par>
                                <p:cTn id="52" presetID="55" presetClass="entr" presetSubtype="0"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p:cTn id="54"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5"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3.bp.blogspot.com/-w6DiwkAApIk/UZyjhFJeP0I/AAAAAAAAKoM/V0IDWq-X1nU/s1600/ccc.jpg"/>
          <p:cNvPicPr>
            <a:picLocks noGrp="1" noChangeAspect="1" noChangeArrowheads="1"/>
          </p:cNvPicPr>
          <p:nvPr>
            <p:ph idx="1"/>
          </p:nvPr>
        </p:nvPicPr>
        <p:blipFill>
          <a:blip r:embed="rId2" cstate="print"/>
          <a:srcRect/>
          <a:stretch>
            <a:fillRect/>
          </a:stretch>
        </p:blipFill>
        <p:spPr bwMode="auto">
          <a:xfrm>
            <a:off x="1600200" y="2057400"/>
            <a:ext cx="5139828" cy="3429000"/>
          </a:xfrm>
          <a:prstGeom prst="rect">
            <a:avLst/>
          </a:prstGeom>
          <a:noFill/>
        </p:spPr>
      </p:pic>
      <p:cxnSp>
        <p:nvCxnSpPr>
          <p:cNvPr id="12" name="Rovná spojovacia šípka 11"/>
          <p:cNvCxnSpPr/>
          <p:nvPr/>
        </p:nvCxnSpPr>
        <p:spPr>
          <a:xfrm>
            <a:off x="2362200" y="518160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BlokTextu 33"/>
          <p:cNvSpPr txBox="1"/>
          <p:nvPr/>
        </p:nvSpPr>
        <p:spPr>
          <a:xfrm>
            <a:off x="609600" y="990600"/>
            <a:ext cx="2057400" cy="369332"/>
          </a:xfrm>
          <a:prstGeom prst="rect">
            <a:avLst/>
          </a:prstGeom>
          <a:noFill/>
        </p:spPr>
        <p:txBody>
          <a:bodyPr wrap="square" rtlCol="0">
            <a:spAutoFit/>
          </a:bodyPr>
          <a:lstStyle/>
          <a:p>
            <a:r>
              <a:rPr lang="sk-SK" dirty="0" smtClean="0"/>
              <a:t>Prilba</a:t>
            </a:r>
            <a:endParaRPr lang="sk-SK" dirty="0"/>
          </a:p>
        </p:txBody>
      </p:sp>
      <p:sp>
        <p:nvSpPr>
          <p:cNvPr id="35" name="BlokTextu 34"/>
          <p:cNvSpPr txBox="1"/>
          <p:nvPr/>
        </p:nvSpPr>
        <p:spPr>
          <a:xfrm>
            <a:off x="6629400" y="5791200"/>
            <a:ext cx="1524000" cy="369332"/>
          </a:xfrm>
          <a:prstGeom prst="rect">
            <a:avLst/>
          </a:prstGeom>
          <a:noFill/>
        </p:spPr>
        <p:txBody>
          <a:bodyPr wrap="square" rtlCol="0">
            <a:spAutoFit/>
          </a:bodyPr>
          <a:lstStyle/>
          <a:p>
            <a:r>
              <a:rPr lang="sk-SK" dirty="0" smtClean="0"/>
              <a:t>Svetlo</a:t>
            </a:r>
            <a:endParaRPr lang="sk-SK" dirty="0"/>
          </a:p>
        </p:txBody>
      </p:sp>
      <p:sp>
        <p:nvSpPr>
          <p:cNvPr id="36" name="BlokTextu 35"/>
          <p:cNvSpPr txBox="1"/>
          <p:nvPr/>
        </p:nvSpPr>
        <p:spPr>
          <a:xfrm>
            <a:off x="3810000" y="609600"/>
            <a:ext cx="1219200" cy="646331"/>
          </a:xfrm>
          <a:prstGeom prst="rect">
            <a:avLst/>
          </a:prstGeom>
          <a:noFill/>
        </p:spPr>
        <p:txBody>
          <a:bodyPr wrap="square" rtlCol="0">
            <a:spAutoFit/>
          </a:bodyPr>
          <a:lstStyle/>
          <a:p>
            <a:r>
              <a:rPr lang="sk-SK" dirty="0" smtClean="0"/>
              <a:t>Fľaša s pitím</a:t>
            </a:r>
            <a:endParaRPr lang="sk-SK" dirty="0"/>
          </a:p>
        </p:txBody>
      </p:sp>
      <p:sp>
        <p:nvSpPr>
          <p:cNvPr id="37" name="BlokTextu 36"/>
          <p:cNvSpPr txBox="1"/>
          <p:nvPr/>
        </p:nvSpPr>
        <p:spPr>
          <a:xfrm>
            <a:off x="1143000" y="5715000"/>
            <a:ext cx="1219200" cy="646331"/>
          </a:xfrm>
          <a:prstGeom prst="rect">
            <a:avLst/>
          </a:prstGeom>
          <a:noFill/>
        </p:spPr>
        <p:txBody>
          <a:bodyPr wrap="square" rtlCol="0">
            <a:spAutoFit/>
          </a:bodyPr>
          <a:lstStyle/>
          <a:p>
            <a:r>
              <a:rPr lang="sk-SK" dirty="0" smtClean="0"/>
              <a:t>Držiak na pitie</a:t>
            </a:r>
            <a:endParaRPr lang="sk-SK" dirty="0"/>
          </a:p>
        </p:txBody>
      </p:sp>
      <p:sp>
        <p:nvSpPr>
          <p:cNvPr id="38" name="BlokTextu 37"/>
          <p:cNvSpPr txBox="1"/>
          <p:nvPr/>
        </p:nvSpPr>
        <p:spPr>
          <a:xfrm>
            <a:off x="304800" y="3124200"/>
            <a:ext cx="1219200" cy="369332"/>
          </a:xfrm>
          <a:prstGeom prst="rect">
            <a:avLst/>
          </a:prstGeom>
          <a:noFill/>
        </p:spPr>
        <p:txBody>
          <a:bodyPr wrap="square" rtlCol="0">
            <a:spAutoFit/>
          </a:bodyPr>
          <a:lstStyle/>
          <a:p>
            <a:r>
              <a:rPr lang="sk-SK" dirty="0" smtClean="0"/>
              <a:t>Pumpa</a:t>
            </a:r>
            <a:endParaRPr lang="sk-SK" dirty="0"/>
          </a:p>
        </p:txBody>
      </p:sp>
      <p:sp>
        <p:nvSpPr>
          <p:cNvPr id="39" name="BlokTextu 38"/>
          <p:cNvSpPr txBox="1"/>
          <p:nvPr/>
        </p:nvSpPr>
        <p:spPr>
          <a:xfrm>
            <a:off x="7391400" y="3962400"/>
            <a:ext cx="1371600" cy="646331"/>
          </a:xfrm>
          <a:prstGeom prst="rect">
            <a:avLst/>
          </a:prstGeom>
          <a:noFill/>
        </p:spPr>
        <p:txBody>
          <a:bodyPr wrap="square" rtlCol="0">
            <a:spAutoFit/>
          </a:bodyPr>
          <a:lstStyle/>
          <a:p>
            <a:r>
              <a:rPr lang="sk-SK" dirty="0" smtClean="0"/>
              <a:t>Reflexné prvky</a:t>
            </a:r>
            <a:endParaRPr lang="sk-SK" dirty="0"/>
          </a:p>
        </p:txBody>
      </p:sp>
      <p:sp>
        <p:nvSpPr>
          <p:cNvPr id="40" name="BlokTextu 39"/>
          <p:cNvSpPr txBox="1"/>
          <p:nvPr/>
        </p:nvSpPr>
        <p:spPr>
          <a:xfrm>
            <a:off x="6477000" y="685800"/>
            <a:ext cx="1524000" cy="1200329"/>
          </a:xfrm>
          <a:prstGeom prst="rect">
            <a:avLst/>
          </a:prstGeom>
          <a:noFill/>
        </p:spPr>
        <p:txBody>
          <a:bodyPr wrap="square" rtlCol="0">
            <a:spAutoFit/>
          </a:bodyPr>
          <a:lstStyle/>
          <a:p>
            <a:r>
              <a:rPr lang="sk-SK" dirty="0" smtClean="0"/>
              <a:t>Náplasti na zalepenie duše pri defekte</a:t>
            </a:r>
            <a:endParaRPr lang="sk-SK" dirty="0"/>
          </a:p>
        </p:txBody>
      </p:sp>
      <p:cxnSp>
        <p:nvCxnSpPr>
          <p:cNvPr id="42" name="Rovná spojovacia šípka 41"/>
          <p:cNvCxnSpPr/>
          <p:nvPr/>
        </p:nvCxnSpPr>
        <p:spPr>
          <a:xfrm>
            <a:off x="1066800" y="1295400"/>
            <a:ext cx="1828800" cy="1752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Rovná spojovacia šípka 43"/>
          <p:cNvCxnSpPr/>
          <p:nvPr/>
        </p:nvCxnSpPr>
        <p:spPr>
          <a:xfrm>
            <a:off x="4191000" y="1143000"/>
            <a:ext cx="2057400" cy="1752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Rovná spojovacia šípka 45"/>
          <p:cNvCxnSpPr/>
          <p:nvPr/>
        </p:nvCxnSpPr>
        <p:spPr>
          <a:xfrm flipH="1">
            <a:off x="5105400" y="1752600"/>
            <a:ext cx="19050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Rovná spojovacia šípka 47"/>
          <p:cNvCxnSpPr/>
          <p:nvPr/>
        </p:nvCxnSpPr>
        <p:spPr>
          <a:xfrm flipH="1" flipV="1">
            <a:off x="5029200" y="3581400"/>
            <a:ext cx="2438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Rovná spojovacia šípka 49"/>
          <p:cNvCxnSpPr/>
          <p:nvPr/>
        </p:nvCxnSpPr>
        <p:spPr>
          <a:xfrm flipH="1" flipV="1">
            <a:off x="5715000" y="4648200"/>
            <a:ext cx="12192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Rovná spojovacia šípka 51"/>
          <p:cNvCxnSpPr/>
          <p:nvPr/>
        </p:nvCxnSpPr>
        <p:spPr>
          <a:xfrm flipV="1">
            <a:off x="1905000" y="4724400"/>
            <a:ext cx="914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Rovná spojovacia šípka 53"/>
          <p:cNvCxnSpPr/>
          <p:nvPr/>
        </p:nvCxnSpPr>
        <p:spPr>
          <a:xfrm>
            <a:off x="1066800" y="3352800"/>
            <a:ext cx="28956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checkerboard(across)">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heel(4)">
                                      <p:cBhvr>
                                        <p:cTn id="17" dur="2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additive="base">
                                        <p:cTn id="22" dur="500" fill="hold"/>
                                        <p:tgtEl>
                                          <p:spTgt spid="48"/>
                                        </p:tgtEl>
                                        <p:attrNameLst>
                                          <p:attrName>ppt_x</p:attrName>
                                        </p:attrNameLst>
                                      </p:cBhvr>
                                      <p:tavLst>
                                        <p:tav tm="0">
                                          <p:val>
                                            <p:strVal val="#ppt_x"/>
                                          </p:val>
                                        </p:tav>
                                        <p:tav tm="100000">
                                          <p:val>
                                            <p:strVal val="#ppt_x"/>
                                          </p:val>
                                        </p:tav>
                                      </p:tavLst>
                                    </p:anim>
                                    <p:anim calcmode="lin" valueType="num">
                                      <p:cBhvr additive="base">
                                        <p:cTn id="23"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heel(4)">
                                      <p:cBhvr>
                                        <p:cTn id="28" dur="2000"/>
                                        <p:tgtEl>
                                          <p:spTgt spid="44"/>
                                        </p:tgtEl>
                                      </p:cBhvr>
                                    </p:animEffect>
                                  </p:childTnLst>
                                </p:cTn>
                              </p:par>
                            </p:childTnLst>
                          </p:cTn>
                        </p:par>
                      </p:childTnLst>
                    </p:cTn>
                  </p:par>
                  <p:par>
                    <p:cTn id="29" fill="hold">
                      <p:stCondLst>
                        <p:cond delay="indefinite"/>
                      </p:stCondLst>
                      <p:childTnLst>
                        <p:par>
                          <p:cTn id="30" fill="hold">
                            <p:stCondLst>
                              <p:cond delay="0"/>
                            </p:stCondLst>
                            <p:childTnLst>
                              <p:par>
                                <p:cTn id="31" presetID="48" presetClass="entr" presetSubtype="0" accel="50000" fill="hold" nodeType="click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1000" fill="hold"/>
                                        <p:tgtEl>
                                          <p:spTgt spid="5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52"/>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52"/>
                                        </p:tgtEl>
                                        <p:attrNameLst>
                                          <p:attrName>ppt_y</p:attrName>
                                        </p:attrNameLst>
                                      </p:cBhvr>
                                      <p:tavLst>
                                        <p:tav tm="0">
                                          <p:val>
                                            <p:strVal val="#ppt_y"/>
                                          </p:val>
                                        </p:tav>
                                        <p:tav tm="100000">
                                          <p:val>
                                            <p:strVal val="#ppt_y"/>
                                          </p:val>
                                        </p:tav>
                                      </p:tavLst>
                                    </p:anim>
                                    <p:animEffect transition="in" filter="fade">
                                      <p:cBhvr>
                                        <p:cTn id="36" dur="1000"/>
                                        <p:tgtEl>
                                          <p:spTgt spid="5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54"/>
                                        </p:tgtEl>
                                        <p:attrNameLst>
                                          <p:attrName>style.visibility</p:attrName>
                                        </p:attrNameLst>
                                      </p:cBhvr>
                                      <p:to>
                                        <p:strVal val="visible"/>
                                      </p:to>
                                    </p:set>
                                    <p:animEffect transition="in" filter="wipe(down)">
                                      <p:cBhvr>
                                        <p:cTn id="41" dur="500"/>
                                        <p:tgtEl>
                                          <p:spTgt spid="54"/>
                                        </p:tgtEl>
                                      </p:cBhvr>
                                    </p:animEffect>
                                  </p:childTnLst>
                                </p:cTn>
                              </p:par>
                            </p:childTnLst>
                          </p:cTn>
                        </p:par>
                      </p:childTnLst>
                    </p:cTn>
                  </p:par>
                  <p:par>
                    <p:cTn id="42" fill="hold">
                      <p:stCondLst>
                        <p:cond delay="indefinite"/>
                      </p:stCondLst>
                      <p:childTnLst>
                        <p:par>
                          <p:cTn id="43" fill="hold">
                            <p:stCondLst>
                              <p:cond delay="0"/>
                            </p:stCondLst>
                            <p:childTnLst>
                              <p:par>
                                <p:cTn id="44" presetID="7" presetClass="entr" presetSubtype="4" fill="hold" nodeType="clickEffect">
                                  <p:stCondLst>
                                    <p:cond delay="0"/>
                                  </p:stCondLst>
                                  <p:childTnLst>
                                    <p:set>
                                      <p:cBhvr>
                                        <p:cTn id="45" dur="1" fill="hold">
                                          <p:stCondLst>
                                            <p:cond delay="0"/>
                                          </p:stCondLst>
                                        </p:cTn>
                                        <p:tgtEl>
                                          <p:spTgt spid="50"/>
                                        </p:tgtEl>
                                        <p:attrNameLst>
                                          <p:attrName>style.visibility</p:attrName>
                                        </p:attrNameLst>
                                      </p:cBhvr>
                                      <p:to>
                                        <p:strVal val="visible"/>
                                      </p:to>
                                    </p:set>
                                    <p:anim calcmode="lin" valueType="num">
                                      <p:cBhvr additive="base">
                                        <p:cTn id="46" dur="5000" fill="hold"/>
                                        <p:tgtEl>
                                          <p:spTgt spid="50"/>
                                        </p:tgtEl>
                                        <p:attrNameLst>
                                          <p:attrName>ppt_x</p:attrName>
                                        </p:attrNameLst>
                                      </p:cBhvr>
                                      <p:tavLst>
                                        <p:tav tm="0">
                                          <p:val>
                                            <p:strVal val="#ppt_x"/>
                                          </p:val>
                                        </p:tav>
                                        <p:tav tm="100000">
                                          <p:val>
                                            <p:strVal val="#ppt_x"/>
                                          </p:val>
                                        </p:tav>
                                      </p:tavLst>
                                    </p:anim>
                                    <p:anim calcmode="lin" valueType="num">
                                      <p:cBhvr additive="base">
                                        <p:cTn id="47" dur="50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nodeType="clickEffect">
                                  <p:stCondLst>
                                    <p:cond delay="0"/>
                                  </p:stCondLst>
                                  <p:childTnLst>
                                    <p:set>
                                      <p:cBhvr>
                                        <p:cTn id="51" dur="1" fill="hold">
                                          <p:stCondLst>
                                            <p:cond delay="0"/>
                                          </p:stCondLst>
                                        </p:cTn>
                                        <p:tgtEl>
                                          <p:spTgt spid="34">
                                            <p:txEl>
                                              <p:pRg st="0" end="0"/>
                                            </p:txEl>
                                          </p:spTgt>
                                        </p:tgtEl>
                                        <p:attrNameLst>
                                          <p:attrName>style.visibility</p:attrName>
                                        </p:attrNameLst>
                                      </p:cBhvr>
                                      <p:to>
                                        <p:strVal val="visible"/>
                                      </p:to>
                                    </p:set>
                                    <p:animEffect transition="in" filter="barn(inHorizontal)">
                                      <p:cBhvr>
                                        <p:cTn id="52" dur="500"/>
                                        <p:tgtEl>
                                          <p:spTgt spid="3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0">
                                            <p:txEl>
                                              <p:pRg st="0" end="0"/>
                                            </p:txEl>
                                          </p:spTgt>
                                        </p:tgtEl>
                                        <p:attrNameLst>
                                          <p:attrName>style.visibility</p:attrName>
                                        </p:attrNameLst>
                                      </p:cBhvr>
                                      <p:to>
                                        <p:strVal val="visible"/>
                                      </p:to>
                                    </p:set>
                                    <p:animEffect transition="in" filter="wipe(down)">
                                      <p:cBhvr>
                                        <p:cTn id="57" dur="500"/>
                                        <p:tgtEl>
                                          <p:spTgt spid="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39">
                                            <p:txEl>
                                              <p:pRg st="0" end="0"/>
                                            </p:txEl>
                                          </p:spTgt>
                                        </p:tgtEl>
                                        <p:attrNameLst>
                                          <p:attrName>style.visibility</p:attrName>
                                        </p:attrNameLst>
                                      </p:cBhvr>
                                      <p:to>
                                        <p:strVal val="visible"/>
                                      </p:to>
                                    </p:set>
                                    <p:animEffect transition="in" filter="checkerboard(across)">
                                      <p:cBhvr>
                                        <p:cTn id="62" dur="500"/>
                                        <p:tgtEl>
                                          <p:spTgt spid="39">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6">
                                            <p:txEl>
                                              <p:pRg st="0" end="0"/>
                                            </p:txEl>
                                          </p:spTgt>
                                        </p:tgtEl>
                                        <p:attrNameLst>
                                          <p:attrName>style.visibility</p:attrName>
                                        </p:attrNameLst>
                                      </p:cBhvr>
                                      <p:to>
                                        <p:strVal val="visible"/>
                                      </p:to>
                                    </p:set>
                                    <p:animEffect transition="in" filter="wipe(down)">
                                      <p:cBhvr>
                                        <p:cTn id="67" dur="500"/>
                                        <p:tgtEl>
                                          <p:spTgt spid="3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6" fill="hold" nodeType="clickEffect">
                                  <p:stCondLst>
                                    <p:cond delay="0"/>
                                  </p:stCondLst>
                                  <p:childTnLst>
                                    <p:set>
                                      <p:cBhvr>
                                        <p:cTn id="71" dur="1" fill="hold">
                                          <p:stCondLst>
                                            <p:cond delay="0"/>
                                          </p:stCondLst>
                                        </p:cTn>
                                        <p:tgtEl>
                                          <p:spTgt spid="37">
                                            <p:txEl>
                                              <p:pRg st="0" end="0"/>
                                            </p:txEl>
                                          </p:spTgt>
                                        </p:tgtEl>
                                        <p:attrNameLst>
                                          <p:attrName>style.visibility</p:attrName>
                                        </p:attrNameLst>
                                      </p:cBhvr>
                                      <p:to>
                                        <p:strVal val="visible"/>
                                      </p:to>
                                    </p:set>
                                    <p:animEffect transition="in" filter="barn(inHorizontal)">
                                      <p:cBhvr>
                                        <p:cTn id="72" dur="500"/>
                                        <p:tgtEl>
                                          <p:spTgt spid="3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12" fill="hold" nodeType="clickEffect">
                                  <p:stCondLst>
                                    <p:cond delay="0"/>
                                  </p:stCondLst>
                                  <p:childTnLst>
                                    <p:set>
                                      <p:cBhvr>
                                        <p:cTn id="76" dur="1" fill="hold">
                                          <p:stCondLst>
                                            <p:cond delay="0"/>
                                          </p:stCondLst>
                                        </p:cTn>
                                        <p:tgtEl>
                                          <p:spTgt spid="38">
                                            <p:txEl>
                                              <p:pRg st="0" end="0"/>
                                            </p:txEl>
                                          </p:spTgt>
                                        </p:tgtEl>
                                        <p:attrNameLst>
                                          <p:attrName>style.visibility</p:attrName>
                                        </p:attrNameLst>
                                      </p:cBhvr>
                                      <p:to>
                                        <p:strVal val="visible"/>
                                      </p:to>
                                    </p:set>
                                    <p:animEffect transition="in" filter="strips(downLeft)">
                                      <p:cBhvr>
                                        <p:cTn id="77" dur="500"/>
                                        <p:tgtEl>
                                          <p:spTgt spid="38">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5">
                                            <p:txEl>
                                              <p:pRg st="0" end="0"/>
                                            </p:txEl>
                                          </p:spTgt>
                                        </p:tgtEl>
                                        <p:attrNameLst>
                                          <p:attrName>style.visibility</p:attrName>
                                        </p:attrNameLst>
                                      </p:cBhvr>
                                      <p:to>
                                        <p:strVal val="visible"/>
                                      </p:to>
                                    </p:set>
                                    <p:animEffect transition="in" filter="fade">
                                      <p:cBhvr>
                                        <p:cTn id="82" dur="20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fontScale="77500" lnSpcReduction="20000"/>
          </a:bodyPr>
          <a:lstStyle/>
          <a:p>
            <a:r>
              <a:rPr lang="sk-SK" dirty="0" smtClean="0"/>
              <a:t>Bicykel vybavený postrannými pomocnými kolieskami nemožno používať na prevádzku v cestnej premávke.</a:t>
            </a:r>
          </a:p>
          <a:p>
            <a:r>
              <a:rPr lang="sk-SK" b="1" dirty="0" smtClean="0"/>
              <a:t>Pneumatiky</a:t>
            </a:r>
            <a:r>
              <a:rPr lang="sk-SK" dirty="0" smtClean="0"/>
              <a:t> a ráfiky nesmú vykazovať trhliny, praskliny a iné zjavné deformácie, ktoré by zjavne narúšali bezpečnosť jazdy.</a:t>
            </a:r>
          </a:p>
          <a:p>
            <a:r>
              <a:rPr lang="sk-SK" dirty="0" smtClean="0"/>
              <a:t>Vonkajší povrch bicykla nesmie mať špicaté alebo ostré výčnelky smerujúce von, ktoré by svojím tvarom, rozmermi alebo tvrdosťou spôsobili nebezpečenstvo poranenia osôb.</a:t>
            </a:r>
          </a:p>
          <a:p>
            <a:r>
              <a:rPr lang="sk-SK" b="1" dirty="0" smtClean="0"/>
              <a:t>Bicykel môže (nemusí) byť vybavený:</a:t>
            </a:r>
            <a:endParaRPr lang="sk-SK" dirty="0" smtClean="0"/>
          </a:p>
          <a:p>
            <a:r>
              <a:rPr lang="sk-SK" dirty="0" smtClean="0"/>
              <a:t>blatníkmi,</a:t>
            </a:r>
          </a:p>
          <a:p>
            <a:r>
              <a:rPr lang="sk-SK" dirty="0" smtClean="0"/>
              <a:t>krytom reťaze,</a:t>
            </a:r>
          </a:p>
          <a:p>
            <a:r>
              <a:rPr lang="sk-SK" dirty="0" smtClean="0"/>
              <a:t>pomocným sedadlom na prepravu dieťaťa, (Ak bicykel používame aj na dopravu dieťaťa, tak nesmieme zabudnúť na samostatné sedadlo, ktoré musí byť pevne pripevnené o rám a s pevnými stúpadlami pre nohy dieťaťa.)</a:t>
            </a:r>
          </a:p>
          <a:p>
            <a:r>
              <a:rPr lang="sk-SK" dirty="0" smtClean="0"/>
              <a:t>nosičom batožiny.</a:t>
            </a:r>
          </a:p>
          <a:p>
            <a:endParaRPr lang="sk-SK"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Ďakujem za pozornosť</a:t>
            </a:r>
            <a:endParaRPr lang="sk-SK" dirty="0"/>
          </a:p>
        </p:txBody>
      </p:sp>
      <p:pic>
        <p:nvPicPr>
          <p:cNvPr id="16386" name="Picture 2" descr="https://encrypted-tbn0.gstatic.com/images?q=tbn:ANd9GcTghjtFe8b2mnr0Kfh64yNBN-cXxW63KGnmXSUH_ncrT84qY8tAGA"/>
          <p:cNvPicPr>
            <a:picLocks noChangeAspect="1" noChangeArrowheads="1"/>
          </p:cNvPicPr>
          <p:nvPr/>
        </p:nvPicPr>
        <p:blipFill>
          <a:blip r:embed="rId2" cstate="print"/>
          <a:srcRect/>
          <a:stretch>
            <a:fillRect/>
          </a:stretch>
        </p:blipFill>
        <p:spPr bwMode="auto">
          <a:xfrm>
            <a:off x="3124200" y="3200400"/>
            <a:ext cx="2181225" cy="2095501"/>
          </a:xfrm>
          <a:prstGeom prst="rect">
            <a:avLst/>
          </a:prstGeom>
          <a:noFill/>
        </p:spPr>
      </p:pic>
      <p:sp>
        <p:nvSpPr>
          <p:cNvPr id="16388" name="AutoShape 4" descr="data:image/jpeg;base64,/9j/4AAQSkZJRgABAQAAAQABAAD/2wCEAAkGBxAPDxAPDw8PDQ8PFA8PDw0PDxAPDw0PFBQWFhQUFBUYHCggGBolHBQUITEiJi0rLi4uFx8zODUsNygtOisBCgoKDg0OGhAQGiwkHx8sLCwsLywtLCwsLCwsLCwtLCwuLiwsLCwsLCwsLCwsLCwsLCwsLCwsLywsLCwsLCwsLP/AABEIAMIBAwMBEQACEQEDEQH/xAAcAAACAgMBAQAAAAAAAAAAAAAAAQIDBAUGBwj/xABIEAACAgEBBQUDBwkFBgcAAAABAgADEQQFEiExQQYTUWGBByJxFDJCUmKRoSMzQ1NjcoKxwSQ0VHPCg5KTorPhFRYllKOy0//EABsBAQACAwEBAAAAAAAAAAAAAAABAwIEBgUH/8QANREBAAIBAgQEAwcDBAMAAAAAAAECAwQRBRIhMQZBUWETInEykaGxwdHhM1KBFCNC8BUkU//aAAwDAQACEQMRAD8A9vgEBwFAYgGIBiAYgGIBiAYgGIBARIHHkPEyBg3ba0iHD6rTofqtfWD92Zja9a952NkP/HtJ/iKj8GyJh8fF/dH3wnaS/wDMOi66vTL5NdWh/EyYzY57Wj7zaWbp9TXYM12JYPFHVh+Es3QugGJIMQDEAxAMQDEAxAMQFAIBAIBAMwHAUBwFAYgOAQCAQCBGywKCzEKqgksSAFA6k9JA1dm2d7+71tf+0J7qj/fIJYeaqw85qZ9bixd53llFZljWHUWfPv7sfU06BOHgXbeY/Ebs8nNxfJP9OIhnGOFB2XSfnp3xHJry2oYfA2EkTzMutz373lZFYZC1BRhQFHgoA/lNG1pnvLIESm0ylFllU2n1Sw79m0ucvTUzDkxrQsPgcZEmmrz453peY/yTWJRSiyv8zqNRV9k2G9D5btu9geS4m/h49qsU/NMWj3j9WE4qyyqdtamv89UmoX9Zpz3dn/CsOMeYfPgJ7em8R6fJ0yxyz98K7YZhttn7Vp1Ge6cFlxv1sGS2vPLfrYBl9Rxnv4stMleak7x7KpjbuzpYgQCAQCAQIwHAICgEBwCAoDgEAEBwCAQCBr9ZtLDGupe+tHzhnFdWRn8o/HHTgMniOGOMozaimKN7JiJlgnSGwhr279gQQpG7TWRy3K+WR4nLec8PU6zJk6R0hbFYhk7s8+YZDdlVoSW7KbQkt2VSlErKbJRKymyUGWU2SgyyqUqysrmRjanRpZulh7yZKWKSllZPMo64ZfQzZ02tzae3Nitt+SLVie7I0u17qMC/e1NP69FHf1j9pWoxYPNADy908TOx4dx/Hm2pm+W3r5T+zXvimOsOh02oS1Fet1sRxvK6MGVl8QRznR779lK2SCAQCAoAYBAIBAICgEAgEBiA4BARganUatryUpYpUCQ945uRzWr+r9OQ48V0tRqop8te7KK7pUUKihUUKozgDxPM+ZPU9Z415m07ysWYlUwkYlUwkYlVklia9kliUykiJTZKJEpslErKLJQZZVaUq2WVSlWRI3ECsyiwxqxZQ5t0+PeObdOxxVf4sPqWfaHPk2eBXo+Fccvp9seXrT8YU5Me/WHSbN2hXqE30J4Eq6MMPU45o46EZH3gjIIM7jHkresWrO8S1ZjZlywEAgRgEAgEAgOAoDgEAgAgOAjA1OsvN7NShIqUlbnBwbG61If/ALH+Ecc7ulqtTyRtXuyrXdfWgAAAAAAAAGAAOQA6CeT1meqxPETAeJVZJYlFkkZTKUZTZJGUWEZTZkRlFkomUWhKJlNkokSmyVZWYxIgyzLcVsJlEjFYPVZ39P5wAK9ZOF1NYz7jeDDJ3W6E+BM9/hHFraW3JfrSfw94/VTkx83XzdNs/WpfWttZyrZ5jDKQcMrDowIII6EGd9S8WiJrPSWqyZmCBEQHAICgEB4gIwCA4CgMQHA121dUw3aazi23PvDj3NY+dZx4Z4gAeJHQGa+ozRirv5prG8oaelUVVUYVeAHPh8ep854U3m07ytXqJlWRMSbSFKbJQssCgsxCqoJLE4CgcSSeglW0zO0JcxV7QdkPd3C7Q05szgcWFZPlYRuH75ZbQ54jflY80Olnm3jadpZwRlFmRGUWSgZTKUTKbJarbvaLR6FQ2r1NWn3s7qsSXcDmVRQWI+Alun0Go1P9Ku/5Im0V7jYu39JrlL6TUV6gLjeCH3kzy3lOGX1Eo1eg1Gmn/drtv9ya2i3ZsposkWEkVMJlEithM4lDGo1PyS7veVFpA1I6VtwVL/TAVvs4PDcOet8P8T2n/TZJ6T9n9lGWnnDrROxhrnJEYBAcBQCA4BARgOAoDECN1qorOxCqgLMx5KoGSTIkaXRAtvXOCr3YbdPOqsfm6/QEk/aZpzur1HxcnTtC6sbM1ZrxKVgmcSHG6CMwmUvDfb12uc2jZdLlURVs1e6cGx2GUrPkFwxHUsPCexw7TxFfizHWeyu8+TxvM9Tdg919hHa17ks2bexdqF73TMxJPcZAavP2SVx5EjkBOf4xpYiIy1jv3/RbjnyeuTm5XImU2SiZRZLXbf2omj0t+qs4pQjWFRwLEfNUeZOB6zPS6edRmrjjzkmdo3fKW3NsXa3UWanUPv22HJP0VHRVHRRyAn0jBhphpGOkbRDSmd53T7Pbbu0Gpr1NDFXrPEZ921PpVuOqkDH/AHEanT49TinHkjeJ/wC7prO07w+q9k7QTVaenUV/m70S1c8wGGcHzHL0nyjV6edPmtit5S3qzvG7LmqyQYTKJQqYTKBTagIIIBBBBB4gg9CJbjtNbRMeSNt2X2Z1R3W0zks2n3dxiSWs0zZ7piTzI3WQnmSmfpT6XwvW/wCq08X846T9WnevLLez0mCMAMAgEAgEBwFAIBAYganblm8atP0sJss/yayCR6uaxjqN6aOvz/CxT79GVY3lJJzUSuWrM4kWTLmBHMFMZncfI/bzVNdtXX2NzOpvUfuo5RR9yidXgry46x7KJ7tDLUOx9kepNW2tEQcB2sqYeIethj78H0mlxGsW01/oyp9p9QTh7S2SMptKUTKrJece3fVmvZIQfp9RTW37oV7P51rPa8O0i2qm3pCvN9l88mds1igfR3sV1BfY9Sn9FZfWPhv7/wDrM+eeJqRXWbx5xDbw/Zd3OcXAyRUwmUIVMJnEjEtt7m2rUchW25b56ewhXPkFIR8+FZHWdF4e1fwtR8OZ6X6f58lOWu8buunetUpIIDgEBQCA4BAICgMQNAr95ffZzAYUIfFas73r3j2j+ETm+LZt8sUjyXUjoy1nl7s1gmUWEwZPMDMnmATI3HyZ7QtEaNra+s/4i2wfu2nvF/BxOv014vhrPs17d3Oy5DtfY9o2t21pcDIq725z4KtbAH/eKj1mhxO8U0t/foypHzPpvM4a0tkjKrSlEyi0snnvtx0Jt2QXGf7PdTccfV96s/8AVB9J7fh3LFdVNf7o/lVmj5XzpO5awgfSPsa0Zq2NQWBBue67B8C5UH1CA+s+deJckW1sxHlEQ3MMfK7ic8tECLCTCFLCZwMfUUq6sjjeRwysp5MrDBH3GXYrzS0WjyRMNt2c1LWaWsuS1iBqbGPNrKmNbN6lSfWfVtPljLjrkjzhozG07NnLkFAcBQCA4BARgEAgRtsCqzHgFBYnwAGTIkc9slSKa97g7KHf/Mf33/5macTqsvPmtb3bNY2jZnrKeZKxY5hKZcyBG6RI5h5B7b+xVmo3dpaWs2PWor1VSDLtWvzbQBzxxB8seBnucJ11Y/2bz9P2VXr5w8NVSSAOJPAAcSTOglU+gvYv2MfQ0vrNShr1OpUKlbDD0acHOGHMMxwSOgVeuZyvGdfGSYxUnpHefdfjrt1emTnZlaiZVaUomVWlLE2roK9TRbp7RvV3I9bgc91hjI8D1jBntgy1yV7xO5Mbxs+We1nZrUbM1Dae9TjJNVwBFeorzwZT/MdDPpuj1ePVY4yY5/iWlas1naVnY7svftPUrTUpFYIN9+Pcor6kn63PA6n1mOt1uPSYpvefpHrKa1m09H1HodIlFVdNS7tdSJWi/VRQAB9wnyvUZrZslsl+8zu3ojaNl8oSICMkVOJlCFLSyBd2afFuqq+1TqAOgFid2QP4qGP8U+h+H8vxNHET/wAZmP1/VqZY2s309xUZgEBQCAZgEAgOAQNb2i/uepA4FqrKx8XG6P5yvNblpM+kSmO7GXynATbq2lqyOYWgyeYOTzIEcyRI5gpjzDBTY+lW03rpdOt553rTWLT/ABgZlltXlmvLNp2+pywzJqzZJZlUykjKplJGVTIUptLJjavR1XLuXVV3IeaWotiH0YETLHqcmKd8dpifZG0T3PS6SulQlVaUoOSVotaD+FRiRl1GTLPNktMz7piNuy6UJEAgECppnCFLzOAtkPu67d/W6ewn/Y2pj/rmdr4XtvTJX3j9Wtm8nSTq1AgOAoBAcBQCA4CgavtIf7M3+Zph6G+sTX1X9G/0n8k17sdDPn3M21qmOYWiOYOOYOTzBZkcwJE2CzMJskszCZCzKplJSuZSRlUyFKplJTBIgEAgEAkitpMIUtM4FWg/v9H+RrB6b+mP9J13hf7eSPaGvm7Q6edm1xAIBAIDgKAQHAUDWdpR/ZLT9TcsPwrsV/8ATKdRG+K0e0/kmvdiLPm27cWqY3FqmRuJSeYLMncGZE2BmY8wWZhMpKYzYGZXMpKVzIRlUykpgkQCAQDMnYEAkCtplCFLSyBVs0Z19Xgun1Z9TZpgP9U7HwtTrkt9Ia2aezp516gQHAICgOAQCAQCBh7X0vfaa+kc7arqx8WQr/WY2iJjaRo9DqBbXXYOViJYPgwB/rPmOaJpktWfKZbsTvDMQyvmStUzHmDzJ5hx/tI2pYtFez9K5Gt2k60U7hIaqrINtpxxChQRnzPgZ7PCMETadRkj5KRv1858leSfKPN1mmr3ERMltxVXeYks2BjJPU8J5OXJz3m3rLOIWSrmSJjNgphNklMJkEqmUlMUiAQCASRxfajWvs/aej1tljjQXo2g1ILt3OnsLF6rivIZPAt0AM6Ph+Oms0WTTxH+5WeaPWY81N55bRPk7QGc7aJidpXAyBU8yhClpnAlsBd7VXt0SqhAftM9jOPuWv753nhnHy6e1/WfyauaeuzoZ0ik4BAUBwCAQFAcBQGIHI6Fe772k86LbK8eFZO/UP8AhvXPnvG8XwtZb0t1/f8AFt4p3qz0M8fdYw9t7bp0NPf394K95U/J1Pa282ccFHAcOc2dJpcmpvyY9t/edmNrRXu5y3txqNT7my9mavUOcY1Gqr+S6RM/SLMcsBzwMGerXhOLD82ry1iPSJ3lhzzP2Yc/7MdeX2rtBNpe9tZSVWxvmChDh66RjCgcDw5g56HO/wAax8ujxzp/6XnEfhMsMc/NO/d6vOQmzYEx5gpjzAzMZskpjuCQkSAQCAQCSNL2xt0qaDUtrlD6YVnvEPAv9VVPRy27g9DielwmuadVSMPS2/4ee/srybcvV537Pe0G16dDXc+js2loMulRqcNraK0OOCn86mQQOvuniBidPxbQ6HNqJpzxTJ3n0lTjtaI7dHbbJ7c6XVXJphXq6b7M4qv0tlZUgFjvHiBwBng6jgmbDScnNWax5xK2MsT0dC5njwsVNM4GV2Vr/JW3fr7bHH7iYpQjyK1Bv4p9O4Vg+DpKVn03+/q0rzvZup6LAQHAUAgOAoBAcBQGIHNbar7rVo/0NSm4fAX1ZZfVkL+lInMeJdNz4a5o/wCPSfpK7DO07GhnES2VyNI5tuyVoMxm8jyf2vbCt091O3NFlbqGQagqOW7wrsI6jHuN5bvTM7Dw/raZsdtFm7T2/WP2a+Wu080O47FdqqdqaVb68LYuF1FGctTZjiPNTxIPUeYM8LivDr6LNNZ+zPafVbS/NDoJ5MyzEjcEJEgEAgEAgEBOwAJOABxJPAAeJmdKzadoHiXa7bNnaLaNOy9Cx+R1sWsuAyrleD3H7Kg4XxJ8xjveH6SnCtLbUZvtzH/Y/dqXtOS20PZdnaGvT010VLuVUqtaL4KowPWcRqNRbPltkv3mWzEbRtC5mlfNPZKljAwto2MEIr4WuVqpOM4tsIVDjwBOT5Az0uGaWdRqKY/Lfr9IYXttDqdFplpqrqQYSpVrQeCqAB+An06GktkggOAoBAcAgIwHAX/aAxAwNuaE30MqEC1d2yljwC3Id5M/ZJGD5MR1lOfDXNjtjt2mExO07tFo9QLEVwCM81PzkYHDI32gQQfMGfLtVgtgy2x27xLdrO8bspTNWYZLlMwmBHUUJYjV2KtiOpR0YZV0YYII6giZ4stsd4vWdpjsTG7wjtFsjWdmtcNZoix0lpwu9lkIPE0XePLgeuMjiDPoWj1WDi+mnHlj5o7x+sNS1ZxzvD1fsX200u1at6pu7vUZt0rkd5X4kfXX7Q9cGchxPhGbRW6xvXymP192xTJFnSzyNlgkAgEAgEAkinV6lKka211qrQFnsdgqoo6knlLsOG+W0UpG8yiZ26vEe3nb+7atg2bstbDTae7LqCtutJ+iAeKV+OeY54HCd3wvg2PQ1+PqNuaPur/LVvk5ukPRvZz2MTZWmw26+quw2otHIY5Vofqj8Tx8AOb41xadbl2r0pHb3912PHyx7utJnhLFTtM4FTGZRAjsejvtUbCPyekyFPjqXXiR+7W2M/tiOazuPDei5Mc57R1t0j6fy1s1uuzp51ChGAGAQCAQHAUAgOAoDEBmBy+1tP8AJ7+8H5jUsA3PFWqPAfBbAAOnvjqbJzHiHh/xKfHpHWvf3j1/wuxX2naUlM4eYbMLVMwlK1TMZgU67RV6it6bkW2qwbr1uMqwluDUXwXi+OdphExEvDe2Ps21ezbflmzGttpQ7692T8q0n3cXUeI445jrO+4dxzBrK/Cz7Rb37S1b4pr1hm9lPbLYgWvaVRvUcPlVIC2/x18Fb4jHwMo1/hnHk3tgnln0nsyrmmO71LYnazQa4D5NqqbGP6ItuWj/AGbYb8Jymp4TqtPPz0nb1jrC+t6z2lu558127shMUjMCjWayqhDZdZXSg4l7XWtR6scS/FpsuWeWlZmfaETaIcD2k9rug02U029r7eODX7lCnzsI4/wg/EToNH4Yz5NrZp5Y++VNs0R2ea363a/aS8VqC9akHu0zXo9MPrOep8zlueJ1FcWi4Vi5uke8/alRva8vYewnYPT7KTeH5fVOMWalhjA6pWPor+J69AOM4rxrJrJ5Y6U9PX6tmmOKutJnh91itjMogVMZnEDE1drDdSsBrrT3dSn5pcjO832VALHyU444npcN0NtXmikdvOfSGF7csOk2Xol09SVKS27nLtjesdiWd2x9JmJY+Zn0ulK0rFa9oac9WXM0IwCA4CgEBwCAQCAoDEBwKNZpUurauxd5HBVl4jIPmOIPmOUi0RMdRy6B6bDp7jvOoLV2kAfKagQN/hw3xkBgOpB4BhOA4zwqdNf4lPsTP3e37NvHfeNvNlKZz8wtWK0xmBYGmOwlI3HI9qfZzs/aBNjVnT3nidRp8IzHxdfmv8cZ857uh4/qdNEVmeavpP7q7Yol5dtv2ObQpydM1WuToFIot9Vc7v3MZ1Gm8S6PL0vvWfft96icNoabO39Ad3/1SgL0/LtVjy5qZv8A/oaj+yfu3/dj80EfaPtlPdOttB8Gqpz+KTD/AMNoLdfhQn4lvUz2r29qhhNRr7M/4dGU/wDxqJlGg4fh68lY+u36om15XaT2f7b1zB7abhn9NrbdwgeYYl/uEry8W0Gmjbmj6V/hMUtZ3nZ32L0VkPr721J59xTmqr4F/nN6bs8HWeKrT009dvef2W1wer07QaCnT1rVRVXRUvza61CqPPA6+c5XUanLntz5LTMroiI7MgmUJVs0yiBWxmUQMfU3qil3OFXiTgn0AHEknAAHEk4Evw4b5bxSkbzKJmI7thsDZzAnU3ru3WDdSs4J01OQdzI4b5IBbHUAcQoJ+kcM0FdHh5fOe8tO9uaW7npMBAjAIDgEBQHAUAgOAoDEBwCBg7V2amoTcbKsp367VwLKbBkB0J68SMHgQSDkEyrLipkpNLxvE90xO3Zztdj1v3F4CXAEqygirUIP0lWfTKnipPHIKs3AcU4TfSW5o60nz9PaW1TJzdGWrTxJhamrTCYEw0jYTDSNg8yEmJMW2QDMoy3jzk2gSJvae8hTFILRshEtJ2EC0nYQJmcQMfU6hUUu5CqMZJ8TwAA6kkgADiScCXYcF8t4pSN5lEzEd2VsjZbWMuo1ClAvGjTnnWf1ln7TB4D6Px5fQeE8Jpo6c1ut57z6e0NTJfmdDPZViAQIwDEBwFAIDgKAQHAUBiA4BAIGLtDQV6hO7sXIyGBBKujjkyMOKsMniJhkx1vWa2jeJN9nNaqu3Sfnz3lI5awKAFH7dRwQ/bHuHBJ3OAnHcT8P2pvk0/WPTz/ls0y79JZCv1ByDggjkROWtSYnaV26YaYbJTDTHYPekbCW9I2BvRsDejYItJ2ES0nYItJ2EGaZRAxbtThhWitdcwytNeC2PrN0RftNgdOJwJ6Wh4Zm1dtqRtHnM9oYWvFW02XsTDLfqStly8a0XJp0xIx7meLNg43zx54CgkTu+H8MxaOu1Y3nznz/AIatrzZu56TAQCAQIwCAQCAQHAICgOAQAQHAIBAICIkbDRavs8AS2lcaYniaiu/pnJOSdzIKHnxQjickNPN1vCtPqut42n1jv/LOt5q1t11lH95qakDncp73T/HvAPdHm4Wcnq/D2pxdafNHt3+5sVyxPdfVcrKGVg6niGUhlI8iOBnhXxWpO1o2Wbp70w2SlvSNgb0bA3pGwRaTsgi0nlGLbrkD92CbLeGaalNtozyJVc7o82wPOehpuGajUf06Tt69oYzeI7snT7K1N2DYRo6z9BStmpYeBPFK/Tf8ipnUaLw5jx/Nnnmn0jsotlmezebP2dVp1K1IEBO8xyWexsY3nc5Z24cySZ0lKVpHLWNohTPVlzMEAgEAMCMBmAQFAIDgEAgEBQGIDzAWYBmA8wFmAQCBrNVsDTWMX7vu3Y5NtDNRYx+01ZG965lGbTYs0bZKxP1hMTMMKzs/aM91q28hqKa7QPh3fdn7yZ5Wbw/o8nWImv0lZGW0Kn2ZrV5fJbfM2W0fhuP/ADmhbwtT/jkn7v5ZfH9kfkOt/Uaf/wB2/wD+Mpnwtb/6fh/Kfjew+Qa0/otKvmdXacego/rMq+FvXJ+H8o+N7LV2JqWPvaiiseFdDu/o7WY/5Zt4/DOmr9q0z+CJzSvr7N1fprL9TjpZZ3afApUFVh+8DPTwcL0uH7FI/wA9fzVze0trpdLXSoSqtKkHJK1VFHoOE9COjFdmSHmAswDMAzAMwCAQCAQCAoDgEBQHAUAgEAEAgEAgEBwCAoBAcAgIwAwCA4BAUAgEBwFAIDgKAQCAQHAIBAICgOAQCAQCAQCAQCAQCACAQCAQCAQCAQCAQCAQCAQCAQ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6390" name="AutoShape 6" descr="data:image/jpeg;base64,/9j/4AAQSkZJRgABAQAAAQABAAD/2wCEAAkGBxAPDxAPDw8PDQ8PFA8PDw0PDxAPDw0PFBQWFhQUFBUYHCggGBolHBQUITEiJi0rLi4uFx8zODUsNygtOisBCgoKDg0OGhAQGiwkHx8sLCwsLywtLCwsLCwsLCwtLCwuLiwsLCwsLCwsLCwsLCwsLCwsLCwsLywsLCwsLCwsLP/AABEIAMIBAwMBEQACEQEDEQH/xAAcAAACAgMBAQAAAAAAAAAAAAAAAQIDBAUGBwj/xABIEAACAgEBBQUDBwkFBgcAAAABAgADEQQFEiExQQYTUWGBByJxFDJCUmKRoSMzQ1NjcoKxwSQ0VHPCg5KTorPhFRYllKOy0//EABsBAQACAwEBAAAAAAAAAAAAAAABAwIEBgUH/8QANREBAAIBAgQEAwcDBAMAAAAAAAECAwQRBRIhMQZBUWETInEykaGxwdHhM1KBFCNC8BUkU//aAAwDAQACEQMRAD8A9vgEBwFAYgGIBiAYgGIBiAYgGIBARIHHkPEyBg3ba0iHD6rTofqtfWD92Zja9a952NkP/HtJ/iKj8GyJh8fF/dH3wnaS/wDMOi66vTL5NdWh/EyYzY57Wj7zaWbp9TXYM12JYPFHVh+Es3QugGJIMQDEAxAMQDEAxAMQFAIBAIBAMwHAUBwFAYgOAQCAQCBGywKCzEKqgksSAFA6k9JA1dm2d7+71tf+0J7qj/fIJYeaqw85qZ9bixd53llFZljWHUWfPv7sfU06BOHgXbeY/Ebs8nNxfJP9OIhnGOFB2XSfnp3xHJry2oYfA2EkTzMutz373lZFYZC1BRhQFHgoA/lNG1pnvLIESm0ylFllU2n1Sw79m0ucvTUzDkxrQsPgcZEmmrz453peY/yTWJRSiyv8zqNRV9k2G9D5btu9geS4m/h49qsU/NMWj3j9WE4qyyqdtamv89UmoX9Zpz3dn/CsOMeYfPgJ7em8R6fJ0yxyz98K7YZhttn7Vp1Ge6cFlxv1sGS2vPLfrYBl9Rxnv4stMleak7x7KpjbuzpYgQCAQCAQIwHAICgEBwCAoDgEAEBwCAQCBr9ZtLDGupe+tHzhnFdWRn8o/HHTgMniOGOMozaimKN7JiJlgnSGwhr279gQQpG7TWRy3K+WR4nLec8PU6zJk6R0hbFYhk7s8+YZDdlVoSW7KbQkt2VSlErKbJRKymyUGWU2SgyyqUqysrmRjanRpZulh7yZKWKSllZPMo64ZfQzZ02tzae3Nitt+SLVie7I0u17qMC/e1NP69FHf1j9pWoxYPNADy908TOx4dx/Hm2pm+W3r5T+zXvimOsOh02oS1Fet1sRxvK6MGVl8QRznR779lK2SCAQCAoAYBAIBAICgEAgEBiA4BARganUatryUpYpUCQ945uRzWr+r9OQ48V0tRqop8te7KK7pUUKihUUKozgDxPM+ZPU9Z415m07ysWYlUwkYlUwkYlVklia9kliUykiJTZKJEpslErKLJQZZVaUq2WVSlWRI3ECsyiwxqxZQ5t0+PeObdOxxVf4sPqWfaHPk2eBXo+Fccvp9seXrT8YU5Me/WHSbN2hXqE30J4Eq6MMPU45o46EZH3gjIIM7jHkresWrO8S1ZjZlywEAgRgEAgEAgOAoDgEAgAgOAjA1OsvN7NShIqUlbnBwbG61If/ALH+Ecc7ulqtTyRtXuyrXdfWgAAAAAAAAGAAOQA6CeT1meqxPETAeJVZJYlFkkZTKUZTZJGUWEZTZkRlFkomUWhKJlNkokSmyVZWYxIgyzLcVsJlEjFYPVZ39P5wAK9ZOF1NYz7jeDDJ3W6E+BM9/hHFraW3JfrSfw94/VTkx83XzdNs/WpfWttZyrZ5jDKQcMrDowIII6EGd9S8WiJrPSWqyZmCBEQHAICgEB4gIwCA4CgMQHA121dUw3aazi23PvDj3NY+dZx4Z4gAeJHQGa+ozRirv5prG8oaelUVVUYVeAHPh8ep854U3m07ytXqJlWRMSbSFKbJQssCgsxCqoJLE4CgcSSeglW0zO0JcxV7QdkPd3C7Q05szgcWFZPlYRuH75ZbQ54jflY80Olnm3jadpZwRlFmRGUWSgZTKUTKbJarbvaLR6FQ2r1NWn3s7qsSXcDmVRQWI+Alun0Go1P9Ku/5Im0V7jYu39JrlL6TUV6gLjeCH3kzy3lOGX1Eo1eg1Gmn/drtv9ya2i3ZsposkWEkVMJlEithM4lDGo1PyS7veVFpA1I6VtwVL/TAVvs4PDcOet8P8T2n/TZJ6T9n9lGWnnDrROxhrnJEYBAcBQCA4BARgOAoDECN1qorOxCqgLMx5KoGSTIkaXRAtvXOCr3YbdPOqsfm6/QEk/aZpzur1HxcnTtC6sbM1ZrxKVgmcSHG6CMwmUvDfb12uc2jZdLlURVs1e6cGx2GUrPkFwxHUsPCexw7TxFfizHWeyu8+TxvM9Tdg919hHa17ks2bexdqF73TMxJPcZAavP2SVx5EjkBOf4xpYiIy1jv3/RbjnyeuTm5XImU2SiZRZLXbf2omj0t+qs4pQjWFRwLEfNUeZOB6zPS6edRmrjjzkmdo3fKW3NsXa3UWanUPv22HJP0VHRVHRRyAn0jBhphpGOkbRDSmd53T7Pbbu0Gpr1NDFXrPEZ921PpVuOqkDH/AHEanT49TinHkjeJ/wC7prO07w+q9k7QTVaenUV/m70S1c8wGGcHzHL0nyjV6edPmtit5S3qzvG7LmqyQYTKJQqYTKBTagIIIBBBBB4gg9CJbjtNbRMeSNt2X2Z1R3W0zks2n3dxiSWs0zZ7piTzI3WQnmSmfpT6XwvW/wCq08X846T9WnevLLez0mCMAMAgEAgEBwFAIBAYganblm8atP0sJss/yayCR6uaxjqN6aOvz/CxT79GVY3lJJzUSuWrM4kWTLmBHMFMZncfI/bzVNdtXX2NzOpvUfuo5RR9yidXgry46x7KJ7tDLUOx9kepNW2tEQcB2sqYeIethj78H0mlxGsW01/oyp9p9QTh7S2SMptKUTKrJece3fVmvZIQfp9RTW37oV7P51rPa8O0i2qm3pCvN9l88mds1igfR3sV1BfY9Sn9FZfWPhv7/wDrM+eeJqRXWbx5xDbw/Zd3OcXAyRUwmUIVMJnEjEtt7m2rUchW25b56ewhXPkFIR8+FZHWdF4e1fwtR8OZ6X6f58lOWu8buunetUpIIDgEBQCA4BAICgMQNAr95ffZzAYUIfFas73r3j2j+ETm+LZt8sUjyXUjoy1nl7s1gmUWEwZPMDMnmATI3HyZ7QtEaNra+s/4i2wfu2nvF/BxOv014vhrPs17d3Oy5DtfY9o2t21pcDIq725z4KtbAH/eKj1mhxO8U0t/foypHzPpvM4a0tkjKrSlEyi0snnvtx0Jt2QXGf7PdTccfV96s/8AVB9J7fh3LFdVNf7o/lVmj5XzpO5awgfSPsa0Zq2NQWBBue67B8C5UH1CA+s+deJckW1sxHlEQ3MMfK7ic8tECLCTCFLCZwMfUUq6sjjeRwysp5MrDBH3GXYrzS0WjyRMNt2c1LWaWsuS1iBqbGPNrKmNbN6lSfWfVtPljLjrkjzhozG07NnLkFAcBQCA4BARgEAgRtsCqzHgFBYnwAGTIkc9slSKa97g7KHf/Mf33/5macTqsvPmtb3bNY2jZnrKeZKxY5hKZcyBG6RI5h5B7b+xVmo3dpaWs2PWor1VSDLtWvzbQBzxxB8seBnucJ11Y/2bz9P2VXr5w8NVSSAOJPAAcSTOglU+gvYv2MfQ0vrNShr1OpUKlbDD0acHOGHMMxwSOgVeuZyvGdfGSYxUnpHefdfjrt1emTnZlaiZVaUomVWlLE2roK9TRbp7RvV3I9bgc91hjI8D1jBntgy1yV7xO5Mbxs+We1nZrUbM1Dae9TjJNVwBFeorzwZT/MdDPpuj1ePVY4yY5/iWlas1naVnY7svftPUrTUpFYIN9+Pcor6kn63PA6n1mOt1uPSYpvefpHrKa1m09H1HodIlFVdNS7tdSJWi/VRQAB9wnyvUZrZslsl+8zu3ojaNl8oSICMkVOJlCFLSyBd2afFuqq+1TqAOgFid2QP4qGP8U+h+H8vxNHET/wAZmP1/VqZY2s309xUZgEBQCAZgEAgOAQNb2i/uepA4FqrKx8XG6P5yvNblpM+kSmO7GXynATbq2lqyOYWgyeYOTzIEcyRI5gpjzDBTY+lW03rpdOt553rTWLT/ABgZlltXlmvLNp2+pywzJqzZJZlUykjKplJGVTIUptLJjavR1XLuXVV3IeaWotiH0YETLHqcmKd8dpifZG0T3PS6SulQlVaUoOSVotaD+FRiRl1GTLPNktMz7piNuy6UJEAgECppnCFLzOAtkPu67d/W6ewn/Y2pj/rmdr4XtvTJX3j9Wtm8nSTq1AgOAoBAcBQCA4CgavtIf7M3+Zph6G+sTX1X9G/0n8k17sdDPn3M21qmOYWiOYOOYOTzBZkcwJE2CzMJskszCZCzKplJSuZSRlUyFKplJTBIgEAgEAkitpMIUtM4FWg/v9H+RrB6b+mP9J13hf7eSPaGvm7Q6edm1xAIBAIDgKAQHAUDWdpR/ZLT9TcsPwrsV/8ATKdRG+K0e0/kmvdiLPm27cWqY3FqmRuJSeYLMncGZE2BmY8wWZhMpKYzYGZXMpKVzIRlUykpgkQCAQDMnYEAkCtplCFLSyBVs0Z19Xgun1Z9TZpgP9U7HwtTrkt9Ia2aezp516gQHAICgOAQCAQCBh7X0vfaa+kc7arqx8WQr/WY2iJjaRo9DqBbXXYOViJYPgwB/rPmOaJpktWfKZbsTvDMQyvmStUzHmDzJ5hx/tI2pYtFez9K5Gt2k60U7hIaqrINtpxxChQRnzPgZ7PCMETadRkj5KRv1858leSfKPN1mmr3ERMltxVXeYks2BjJPU8J5OXJz3m3rLOIWSrmSJjNgphNklMJkEqmUlMUiAQCASRxfajWvs/aej1tljjQXo2g1ILt3OnsLF6rivIZPAt0AM6Ph+Oms0WTTxH+5WeaPWY81N55bRPk7QGc7aJidpXAyBU8yhClpnAlsBd7VXt0SqhAftM9jOPuWv753nhnHy6e1/WfyauaeuzoZ0ik4BAUBwCAQFAcBQGIHI6Fe772k86LbK8eFZO/UP8AhvXPnvG8XwtZb0t1/f8AFt4p3qz0M8fdYw9t7bp0NPf394K95U/J1Pa282ccFHAcOc2dJpcmpvyY9t/edmNrRXu5y3txqNT7my9mavUOcY1Gqr+S6RM/SLMcsBzwMGerXhOLD82ry1iPSJ3lhzzP2Yc/7MdeX2rtBNpe9tZSVWxvmChDh66RjCgcDw5g56HO/wAax8ujxzp/6XnEfhMsMc/NO/d6vOQmzYEx5gpjzAzMZskpjuCQkSAQCAQCSNL2xt0qaDUtrlD6YVnvEPAv9VVPRy27g9DielwmuadVSMPS2/4ee/srybcvV537Pe0G16dDXc+js2loMulRqcNraK0OOCn86mQQOvuniBidPxbQ6HNqJpzxTJ3n0lTjtaI7dHbbJ7c6XVXJphXq6b7M4qv0tlZUgFjvHiBwBng6jgmbDScnNWax5xK2MsT0dC5njwsVNM4GV2Vr/JW3fr7bHH7iYpQjyK1Bv4p9O4Vg+DpKVn03+/q0rzvZup6LAQHAUAgOAoBAcBQGIHNbar7rVo/0NSm4fAX1ZZfVkL+lInMeJdNz4a5o/wCPSfpK7DO07GhnES2VyNI5tuyVoMxm8jyf2vbCt091O3NFlbqGQagqOW7wrsI6jHuN5bvTM7Dw/raZsdtFm7T2/WP2a+Wu080O47FdqqdqaVb68LYuF1FGctTZjiPNTxIPUeYM8LivDr6LNNZ+zPafVbS/NDoJ5MyzEjcEJEgEAgEAgEBOwAJOABxJPAAeJmdKzadoHiXa7bNnaLaNOy9Cx+R1sWsuAyrleD3H7Kg4XxJ8xjveH6SnCtLbUZvtzH/Y/dqXtOS20PZdnaGvT010VLuVUqtaL4KowPWcRqNRbPltkv3mWzEbRtC5mlfNPZKljAwto2MEIr4WuVqpOM4tsIVDjwBOT5Az0uGaWdRqKY/Lfr9IYXttDqdFplpqrqQYSpVrQeCqAB+An06GktkggOAoBAcAgIwHAX/aAxAwNuaE30MqEC1d2yljwC3Id5M/ZJGD5MR1lOfDXNjtjt2mExO07tFo9QLEVwCM81PzkYHDI32gQQfMGfLtVgtgy2x27xLdrO8bspTNWYZLlMwmBHUUJYjV2KtiOpR0YZV0YYII6giZ4stsd4vWdpjsTG7wjtFsjWdmtcNZoix0lpwu9lkIPE0XePLgeuMjiDPoWj1WDi+mnHlj5o7x+sNS1ZxzvD1fsX200u1at6pu7vUZt0rkd5X4kfXX7Q9cGchxPhGbRW6xvXymP192xTJFnSzyNlgkAgEAgEAkinV6lKka211qrQFnsdgqoo6knlLsOG+W0UpG8yiZ26vEe3nb+7atg2bstbDTae7LqCtutJ+iAeKV+OeY54HCd3wvg2PQ1+PqNuaPur/LVvk5ukPRvZz2MTZWmw26+quw2otHIY5Vofqj8Tx8AOb41xadbl2r0pHb3912PHyx7utJnhLFTtM4FTGZRAjsejvtUbCPyekyFPjqXXiR+7W2M/tiOazuPDei5Mc57R1t0j6fy1s1uuzp51ChGAGAQCAQHAUAgOAoDEBmBy+1tP8AJ7+8H5jUsA3PFWqPAfBbAAOnvjqbJzHiHh/xKfHpHWvf3j1/wuxX2naUlM4eYbMLVMwlK1TMZgU67RV6it6bkW2qwbr1uMqwluDUXwXi+OdphExEvDe2Ps21ezbflmzGttpQ7692T8q0n3cXUeI445jrO+4dxzBrK/Cz7Rb37S1b4pr1hm9lPbLYgWvaVRvUcPlVIC2/x18Fb4jHwMo1/hnHk3tgnln0nsyrmmO71LYnazQa4D5NqqbGP6ItuWj/AGbYb8Jymp4TqtPPz0nb1jrC+t6z2lu558127shMUjMCjWayqhDZdZXSg4l7XWtR6scS/FpsuWeWlZmfaETaIcD2k9rug02U029r7eODX7lCnzsI4/wg/EToNH4Yz5NrZp5Y++VNs0R2ea363a/aS8VqC9akHu0zXo9MPrOep8zlueJ1FcWi4Vi5uke8/alRva8vYewnYPT7KTeH5fVOMWalhjA6pWPor+J69AOM4rxrJrJ5Y6U9PX6tmmOKutJnh91itjMogVMZnEDE1drDdSsBrrT3dSn5pcjO832VALHyU444npcN0NtXmikdvOfSGF7csOk2Xol09SVKS27nLtjesdiWd2x9JmJY+Zn0ulK0rFa9oac9WXM0IwCA4CgEBwCAQCAoDEBwKNZpUurauxd5HBVl4jIPmOIPmOUi0RMdRy6B6bDp7jvOoLV2kAfKagQN/hw3xkBgOpB4BhOA4zwqdNf4lPsTP3e37NvHfeNvNlKZz8wtWK0xmBYGmOwlI3HI9qfZzs/aBNjVnT3nidRp8IzHxdfmv8cZ857uh4/qdNEVmeavpP7q7Yol5dtv2ObQpydM1WuToFIot9Vc7v3MZ1Gm8S6PL0vvWfft96icNoabO39Ad3/1SgL0/LtVjy5qZv8A/oaj+yfu3/dj80EfaPtlPdOttB8Gqpz+KTD/AMNoLdfhQn4lvUz2r29qhhNRr7M/4dGU/wDxqJlGg4fh68lY+u36om15XaT2f7b1zB7abhn9NrbdwgeYYl/uEry8W0Gmjbmj6V/hMUtZ3nZ32L0VkPr721J59xTmqr4F/nN6bs8HWeKrT009dvef2W1wer07QaCnT1rVRVXRUvza61CqPPA6+c5XUanLntz5LTMroiI7MgmUJVs0yiBWxmUQMfU3qil3OFXiTgn0AHEknAAHEk4Evw4b5bxSkbzKJmI7thsDZzAnU3ru3WDdSs4J01OQdzI4b5IBbHUAcQoJ+kcM0FdHh5fOe8tO9uaW7npMBAjAIDgEBQHAUAgOAoDEBwCBg7V2amoTcbKsp367VwLKbBkB0J68SMHgQSDkEyrLipkpNLxvE90xO3Zztdj1v3F4CXAEqygirUIP0lWfTKnipPHIKs3AcU4TfSW5o60nz9PaW1TJzdGWrTxJhamrTCYEw0jYTDSNg8yEmJMW2QDMoy3jzk2gSJvae8hTFILRshEtJ2EC0nYQJmcQMfU6hUUu5CqMZJ8TwAA6kkgADiScCXYcF8t4pSN5lEzEd2VsjZbWMuo1ClAvGjTnnWf1ln7TB4D6Px5fQeE8Jpo6c1ut57z6e0NTJfmdDPZViAQIwDEBwFAIDgKAQHAUBiA4BAIGLtDQV6hO7sXIyGBBKujjkyMOKsMniJhkx1vWa2jeJN9nNaqu3Sfnz3lI5awKAFH7dRwQ/bHuHBJ3OAnHcT8P2pvk0/WPTz/ls0y79JZCv1ByDggjkROWtSYnaV26YaYbJTDTHYPekbCW9I2BvRsDejYItJ2ES0nYItJ2EGaZRAxbtThhWitdcwytNeC2PrN0RftNgdOJwJ6Wh4Zm1dtqRtHnM9oYWvFW02XsTDLfqStly8a0XJp0xIx7meLNg43zx54CgkTu+H8MxaOu1Y3nznz/AIatrzZu56TAQCAQIwCAQCAQHAICgOAQAQHAIBAICIkbDRavs8AS2lcaYniaiu/pnJOSdzIKHnxQjickNPN1vCtPqut42n1jv/LOt5q1t11lH95qakDncp73T/HvAPdHm4Wcnq/D2pxdafNHt3+5sVyxPdfVcrKGVg6niGUhlI8iOBnhXxWpO1o2Wbp70w2SlvSNgb0bA3pGwRaTsgi0nlGLbrkD92CbLeGaalNtozyJVc7o82wPOehpuGajUf06Tt69oYzeI7snT7K1N2DYRo6z9BStmpYeBPFK/Tf8ipnUaLw5jx/Nnnmn0jsotlmezebP2dVp1K1IEBO8xyWexsY3nc5Z24cySZ0lKVpHLWNohTPVlzMEAgEAMCMBmAQFAIDgEAgEBQGIDzAWYBmA8wFmAQCBrNVsDTWMX7vu3Y5NtDNRYx+01ZG965lGbTYs0bZKxP1hMTMMKzs/aM91q28hqKa7QPh3fdn7yZ5Wbw/o8nWImv0lZGW0Kn2ZrV5fJbfM2W0fhuP/ADmhbwtT/jkn7v5ZfH9kfkOt/Uaf/wB2/wD+Mpnwtb/6fh/Kfjew+Qa0/otKvmdXacego/rMq+FvXJ+H8o+N7LV2JqWPvaiiseFdDu/o7WY/5Zt4/DOmr9q0z+CJzSvr7N1fprL9TjpZZ3afApUFVh+8DPTwcL0uH7FI/wA9fzVze0trpdLXSoSqtKkHJK1VFHoOE9COjFdmSHmAswDMAzAMwCAQCAQCAoDgEBQHAUAgEAEAgEAgEBwCAoBAcAgIwAwCA4BAUAgEBwFAIDgKAQCAQHAIBAICgOAQCAQCAQCAQCAQCACAQCAQCAQCAQCAQCAQCAQCAQ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6392" name="AutoShape 8" descr="data:image/jpeg;base64,/9j/4AAQSkZJRgABAQAAAQABAAD/2wCEAAkGBxAPDxAPDw8PDQ8PFA8PDw0PDxAPDw0PFBQWFhQUFBUYHCggGBolHBQUITEiJi0rLi4uFx8zODUsNygtOisBCgoKDg0OGhAQGiwkHx8sLCwsLywtLCwsLCwsLCwtLCwuLiwsLCwsLCwsLCwsLCwsLCwsLCwsLywsLCwsLCwsLP/AABEIAMIBAwMBEQACEQEDEQH/xAAcAAACAgMBAQAAAAAAAAAAAAAAAQIDBAUGBwj/xABIEAACAgEBBQUDBwkFBgcAAAABAgADEQQFEiExQQYTUWGBByJxFDJCUmKRoSMzQ1NjcoKxwSQ0VHPCg5KTorPhFRYllKOy0//EABsBAQACAwEBAAAAAAAAAAAAAAABAwIEBgUH/8QANREBAAIBAgQEAwcDBAMAAAAAAAECAwQRBRIhMQZBUWETInEykaGxwdHhM1KBFCNC8BUkU//aAAwDAQACEQMRAD8A9vgEBwFAYgGIBiAYgGIBiAYgGIBARIHHkPEyBg3ba0iHD6rTofqtfWD92Zja9a952NkP/HtJ/iKj8GyJh8fF/dH3wnaS/wDMOi66vTL5NdWh/EyYzY57Wj7zaWbp9TXYM12JYPFHVh+Es3QugGJIMQDEAxAMQDEAxAMQFAIBAIBAMwHAUBwFAYgOAQCAQCBGywKCzEKqgksSAFA6k9JA1dm2d7+71tf+0J7qj/fIJYeaqw85qZ9bixd53llFZljWHUWfPv7sfU06BOHgXbeY/Ebs8nNxfJP9OIhnGOFB2XSfnp3xHJry2oYfA2EkTzMutz373lZFYZC1BRhQFHgoA/lNG1pnvLIESm0ylFllU2n1Sw79m0ucvTUzDkxrQsPgcZEmmrz453peY/yTWJRSiyv8zqNRV9k2G9D5btu9geS4m/h49qsU/NMWj3j9WE4qyyqdtamv89UmoX9Zpz3dn/CsOMeYfPgJ7em8R6fJ0yxyz98K7YZhttn7Vp1Ge6cFlxv1sGS2vPLfrYBl9Rxnv4stMleak7x7KpjbuzpYgQCAQCAQIwHAICgEBwCAoDgEAEBwCAQCBr9ZtLDGupe+tHzhnFdWRn8o/HHTgMniOGOMozaimKN7JiJlgnSGwhr279gQQpG7TWRy3K+WR4nLec8PU6zJk6R0hbFYhk7s8+YZDdlVoSW7KbQkt2VSlErKbJRKymyUGWU2SgyyqUqysrmRjanRpZulh7yZKWKSllZPMo64ZfQzZ02tzae3Nitt+SLVie7I0u17qMC/e1NP69FHf1j9pWoxYPNADy908TOx4dx/Hm2pm+W3r5T+zXvimOsOh02oS1Fet1sRxvK6MGVl8QRznR779lK2SCAQCAoAYBAIBAICgEAgEBiA4BARganUatryUpYpUCQ945uRzWr+r9OQ48V0tRqop8te7KK7pUUKihUUKozgDxPM+ZPU9Z415m07ysWYlUwkYlUwkYlVklia9kliUykiJTZKJEpslErKLJQZZVaUq2WVSlWRI3ECsyiwxqxZQ5t0+PeObdOxxVf4sPqWfaHPk2eBXo+Fccvp9seXrT8YU5Me/WHSbN2hXqE30J4Eq6MMPU45o46EZH3gjIIM7jHkresWrO8S1ZjZlywEAgRgEAgEAgOAoDgEAgAgOAjA1OsvN7NShIqUlbnBwbG61If/ALH+Ecc7ulqtTyRtXuyrXdfWgAAAAAAAAGAAOQA6CeT1meqxPETAeJVZJYlFkkZTKUZTZJGUWEZTZkRlFkomUWhKJlNkokSmyVZWYxIgyzLcVsJlEjFYPVZ39P5wAK9ZOF1NYz7jeDDJ3W6E+BM9/hHFraW3JfrSfw94/VTkx83XzdNs/WpfWttZyrZ5jDKQcMrDowIII6EGd9S8WiJrPSWqyZmCBEQHAICgEB4gIwCA4CgMQHA121dUw3aazi23PvDj3NY+dZx4Z4gAeJHQGa+ozRirv5prG8oaelUVVUYVeAHPh8ep854U3m07ytXqJlWRMSbSFKbJQssCgsxCqoJLE4CgcSSeglW0zO0JcxV7QdkPd3C7Q05szgcWFZPlYRuH75ZbQ54jflY80Olnm3jadpZwRlFmRGUWSgZTKUTKbJarbvaLR6FQ2r1NWn3s7qsSXcDmVRQWI+Alun0Go1P9Ku/5Im0V7jYu39JrlL6TUV6gLjeCH3kzy3lOGX1Eo1eg1Gmn/drtv9ya2i3ZsposkWEkVMJlEithM4lDGo1PyS7veVFpA1I6VtwVL/TAVvs4PDcOet8P8T2n/TZJ6T9n9lGWnnDrROxhrnJEYBAcBQCA4BARgOAoDECN1qorOxCqgLMx5KoGSTIkaXRAtvXOCr3YbdPOqsfm6/QEk/aZpzur1HxcnTtC6sbM1ZrxKVgmcSHG6CMwmUvDfb12uc2jZdLlURVs1e6cGx2GUrPkFwxHUsPCexw7TxFfizHWeyu8+TxvM9Tdg919hHa17ks2bexdqF73TMxJPcZAavP2SVx5EjkBOf4xpYiIy1jv3/RbjnyeuTm5XImU2SiZRZLXbf2omj0t+qs4pQjWFRwLEfNUeZOB6zPS6edRmrjjzkmdo3fKW3NsXa3UWanUPv22HJP0VHRVHRRyAn0jBhphpGOkbRDSmd53T7Pbbu0Gpr1NDFXrPEZ921PpVuOqkDH/AHEanT49TinHkjeJ/wC7prO07w+q9k7QTVaenUV/m70S1c8wGGcHzHL0nyjV6edPmtit5S3qzvG7LmqyQYTKJQqYTKBTagIIIBBBBB4gg9CJbjtNbRMeSNt2X2Z1R3W0zks2n3dxiSWs0zZ7piTzI3WQnmSmfpT6XwvW/wCq08X846T9WnevLLez0mCMAMAgEAgEBwFAIBAYganblm8atP0sJss/yayCR6uaxjqN6aOvz/CxT79GVY3lJJzUSuWrM4kWTLmBHMFMZncfI/bzVNdtXX2NzOpvUfuo5RR9yidXgry46x7KJ7tDLUOx9kepNW2tEQcB2sqYeIethj78H0mlxGsW01/oyp9p9QTh7S2SMptKUTKrJece3fVmvZIQfp9RTW37oV7P51rPa8O0i2qm3pCvN9l88mds1igfR3sV1BfY9Sn9FZfWPhv7/wDrM+eeJqRXWbx5xDbw/Zd3OcXAyRUwmUIVMJnEjEtt7m2rUchW25b56ewhXPkFIR8+FZHWdF4e1fwtR8OZ6X6f58lOWu8buunetUpIIDgEBQCA4BAICgMQNAr95ffZzAYUIfFas73r3j2j+ETm+LZt8sUjyXUjoy1nl7s1gmUWEwZPMDMnmATI3HyZ7QtEaNra+s/4i2wfu2nvF/BxOv014vhrPs17d3Oy5DtfY9o2t21pcDIq725z4KtbAH/eKj1mhxO8U0t/foypHzPpvM4a0tkjKrSlEyi0snnvtx0Jt2QXGf7PdTccfV96s/8AVB9J7fh3LFdVNf7o/lVmj5XzpO5awgfSPsa0Zq2NQWBBue67B8C5UH1CA+s+deJckW1sxHlEQ3MMfK7ic8tECLCTCFLCZwMfUUq6sjjeRwysp5MrDBH3GXYrzS0WjyRMNt2c1LWaWsuS1iBqbGPNrKmNbN6lSfWfVtPljLjrkjzhozG07NnLkFAcBQCA4BARgEAgRtsCqzHgFBYnwAGTIkc9slSKa97g7KHf/Mf33/5macTqsvPmtb3bNY2jZnrKeZKxY5hKZcyBG6RI5h5B7b+xVmo3dpaWs2PWor1VSDLtWvzbQBzxxB8seBnucJ11Y/2bz9P2VXr5w8NVSSAOJPAAcSTOglU+gvYv2MfQ0vrNShr1OpUKlbDD0acHOGHMMxwSOgVeuZyvGdfGSYxUnpHefdfjrt1emTnZlaiZVaUomVWlLE2roK9TRbp7RvV3I9bgc91hjI8D1jBntgy1yV7xO5Mbxs+We1nZrUbM1Dae9TjJNVwBFeorzwZT/MdDPpuj1ePVY4yY5/iWlas1naVnY7svftPUrTUpFYIN9+Pcor6kn63PA6n1mOt1uPSYpvefpHrKa1m09H1HodIlFVdNS7tdSJWi/VRQAB9wnyvUZrZslsl+8zu3ojaNl8oSICMkVOJlCFLSyBd2afFuqq+1TqAOgFid2QP4qGP8U+h+H8vxNHET/wAZmP1/VqZY2s309xUZgEBQCAZgEAgOAQNb2i/uepA4FqrKx8XG6P5yvNblpM+kSmO7GXynATbq2lqyOYWgyeYOTzIEcyRI5gpjzDBTY+lW03rpdOt553rTWLT/ABgZlltXlmvLNp2+pywzJqzZJZlUykjKplJGVTIUptLJjavR1XLuXVV3IeaWotiH0YETLHqcmKd8dpifZG0T3PS6SulQlVaUoOSVotaD+FRiRl1GTLPNktMz7piNuy6UJEAgECppnCFLzOAtkPu67d/W6ewn/Y2pj/rmdr4XtvTJX3j9Wtm8nSTq1AgOAoBAcBQCA4CgavtIf7M3+Zph6G+sTX1X9G/0n8k17sdDPn3M21qmOYWiOYOOYOTzBZkcwJE2CzMJskszCZCzKplJSuZSRlUyFKplJTBIgEAgEAkitpMIUtM4FWg/v9H+RrB6b+mP9J13hf7eSPaGvm7Q6edm1xAIBAIDgKAQHAUDWdpR/ZLT9TcsPwrsV/8ATKdRG+K0e0/kmvdiLPm27cWqY3FqmRuJSeYLMncGZE2BmY8wWZhMpKYzYGZXMpKVzIRlUykpgkQCAQDMnYEAkCtplCFLSyBVs0Z19Xgun1Z9TZpgP9U7HwtTrkt9Ia2aezp516gQHAICgOAQCAQCBh7X0vfaa+kc7arqx8WQr/WY2iJjaRo9DqBbXXYOViJYPgwB/rPmOaJpktWfKZbsTvDMQyvmStUzHmDzJ5hx/tI2pYtFez9K5Gt2k60U7hIaqrINtpxxChQRnzPgZ7PCMETadRkj5KRv1858leSfKPN1mmr3ERMltxVXeYks2BjJPU8J5OXJz3m3rLOIWSrmSJjNgphNklMJkEqmUlMUiAQCASRxfajWvs/aej1tljjQXo2g1ILt3OnsLF6rivIZPAt0AM6Ph+Oms0WTTxH+5WeaPWY81N55bRPk7QGc7aJidpXAyBU8yhClpnAlsBd7VXt0SqhAftM9jOPuWv753nhnHy6e1/WfyauaeuzoZ0ik4BAUBwCAQFAcBQGIHI6Fe772k86LbK8eFZO/UP8AhvXPnvG8XwtZb0t1/f8AFt4p3qz0M8fdYw9t7bp0NPf394K95U/J1Pa282ccFHAcOc2dJpcmpvyY9t/edmNrRXu5y3txqNT7my9mavUOcY1Gqr+S6RM/SLMcsBzwMGerXhOLD82ry1iPSJ3lhzzP2Yc/7MdeX2rtBNpe9tZSVWxvmChDh66RjCgcDw5g56HO/wAax8ujxzp/6XnEfhMsMc/NO/d6vOQmzYEx5gpjzAzMZskpjuCQkSAQCAQCSNL2xt0qaDUtrlD6YVnvEPAv9VVPRy27g9DielwmuadVSMPS2/4ee/srybcvV537Pe0G16dDXc+js2loMulRqcNraK0OOCn86mQQOvuniBidPxbQ6HNqJpzxTJ3n0lTjtaI7dHbbJ7c6XVXJphXq6b7M4qv0tlZUgFjvHiBwBng6jgmbDScnNWax5xK2MsT0dC5njwsVNM4GV2Vr/JW3fr7bHH7iYpQjyK1Bv4p9O4Vg+DpKVn03+/q0rzvZup6LAQHAUAgOAoBAcBQGIHNbar7rVo/0NSm4fAX1ZZfVkL+lInMeJdNz4a5o/wCPSfpK7DO07GhnES2VyNI5tuyVoMxm8jyf2vbCt091O3NFlbqGQagqOW7wrsI6jHuN5bvTM7Dw/raZsdtFm7T2/WP2a+Wu080O47FdqqdqaVb68LYuF1FGctTZjiPNTxIPUeYM8LivDr6LNNZ+zPafVbS/NDoJ5MyzEjcEJEgEAgEAgEBOwAJOABxJPAAeJmdKzadoHiXa7bNnaLaNOy9Cx+R1sWsuAyrleD3H7Kg4XxJ8xjveH6SnCtLbUZvtzH/Y/dqXtOS20PZdnaGvT010VLuVUqtaL4KowPWcRqNRbPltkv3mWzEbRtC5mlfNPZKljAwto2MEIr4WuVqpOM4tsIVDjwBOT5Az0uGaWdRqKY/Lfr9IYXttDqdFplpqrqQYSpVrQeCqAB+An06GktkggOAoBAcAgIwHAX/aAxAwNuaE30MqEC1d2yljwC3Id5M/ZJGD5MR1lOfDXNjtjt2mExO07tFo9QLEVwCM81PzkYHDI32gQQfMGfLtVgtgy2x27xLdrO8bspTNWYZLlMwmBHUUJYjV2KtiOpR0YZV0YYII6giZ4stsd4vWdpjsTG7wjtFsjWdmtcNZoix0lpwu9lkIPE0XePLgeuMjiDPoWj1WDi+mnHlj5o7x+sNS1ZxzvD1fsX200u1at6pu7vUZt0rkd5X4kfXX7Q9cGchxPhGbRW6xvXymP192xTJFnSzyNlgkAgEAgEAkinV6lKka211qrQFnsdgqoo6knlLsOG+W0UpG8yiZ26vEe3nb+7atg2bstbDTae7LqCtutJ+iAeKV+OeY54HCd3wvg2PQ1+PqNuaPur/LVvk5ukPRvZz2MTZWmw26+quw2otHIY5Vofqj8Tx8AOb41xadbl2r0pHb3912PHyx7utJnhLFTtM4FTGZRAjsejvtUbCPyekyFPjqXXiR+7W2M/tiOazuPDei5Mc57R1t0j6fy1s1uuzp51ChGAGAQCAQHAUAgOAoDEBmBy+1tP8AJ7+8H5jUsA3PFWqPAfBbAAOnvjqbJzHiHh/xKfHpHWvf3j1/wuxX2naUlM4eYbMLVMwlK1TMZgU67RV6it6bkW2qwbr1uMqwluDUXwXi+OdphExEvDe2Ps21ezbflmzGttpQ7692T8q0n3cXUeI445jrO+4dxzBrK/Cz7Rb37S1b4pr1hm9lPbLYgWvaVRvUcPlVIC2/x18Fb4jHwMo1/hnHk3tgnln0nsyrmmO71LYnazQa4D5NqqbGP6ItuWj/AGbYb8Jymp4TqtPPz0nb1jrC+t6z2lu558127shMUjMCjWayqhDZdZXSg4l7XWtR6scS/FpsuWeWlZmfaETaIcD2k9rug02U029r7eODX7lCnzsI4/wg/EToNH4Yz5NrZp5Y++VNs0R2ea363a/aS8VqC9akHu0zXo9MPrOep8zlueJ1FcWi4Vi5uke8/alRva8vYewnYPT7KTeH5fVOMWalhjA6pWPor+J69AOM4rxrJrJ5Y6U9PX6tmmOKutJnh91itjMogVMZnEDE1drDdSsBrrT3dSn5pcjO832VALHyU444npcN0NtXmikdvOfSGF7csOk2Xol09SVKS27nLtjesdiWd2x9JmJY+Zn0ulK0rFa9oac9WXM0IwCA4CgEBwCAQCAoDEBwKNZpUurauxd5HBVl4jIPmOIPmOUi0RMdRy6B6bDp7jvOoLV2kAfKagQN/hw3xkBgOpB4BhOA4zwqdNf4lPsTP3e37NvHfeNvNlKZz8wtWK0xmBYGmOwlI3HI9qfZzs/aBNjVnT3nidRp8IzHxdfmv8cZ857uh4/qdNEVmeavpP7q7Yol5dtv2ObQpydM1WuToFIot9Vc7v3MZ1Gm8S6PL0vvWfft96icNoabO39Ad3/1SgL0/LtVjy5qZv8A/oaj+yfu3/dj80EfaPtlPdOttB8Gqpz+KTD/AMNoLdfhQn4lvUz2r29qhhNRr7M/4dGU/wDxqJlGg4fh68lY+u36om15XaT2f7b1zB7abhn9NrbdwgeYYl/uEry8W0Gmjbmj6V/hMUtZ3nZ32L0VkPr721J59xTmqr4F/nN6bs8HWeKrT009dvef2W1wer07QaCnT1rVRVXRUvza61CqPPA6+c5XUanLntz5LTMroiI7MgmUJVs0yiBWxmUQMfU3qil3OFXiTgn0AHEknAAHEk4Evw4b5bxSkbzKJmI7thsDZzAnU3ru3WDdSs4J01OQdzI4b5IBbHUAcQoJ+kcM0FdHh5fOe8tO9uaW7npMBAjAIDgEBQHAUAgOAoDEBwCBg7V2amoTcbKsp367VwLKbBkB0J68SMHgQSDkEyrLipkpNLxvE90xO3Zztdj1v3F4CXAEqygirUIP0lWfTKnipPHIKs3AcU4TfSW5o60nz9PaW1TJzdGWrTxJhamrTCYEw0jYTDSNg8yEmJMW2QDMoy3jzk2gSJvae8hTFILRshEtJ2EC0nYQJmcQMfU6hUUu5CqMZJ8TwAA6kkgADiScCXYcF8t4pSN5lEzEd2VsjZbWMuo1ClAvGjTnnWf1ln7TB4D6Px5fQeE8Jpo6c1ut57z6e0NTJfmdDPZViAQIwDEBwFAIDgKAQHAUBiA4BAIGLtDQV6hO7sXIyGBBKujjkyMOKsMniJhkx1vWa2jeJN9nNaqu3Sfnz3lI5awKAFH7dRwQ/bHuHBJ3OAnHcT8P2pvk0/WPTz/ls0y79JZCv1ByDggjkROWtSYnaV26YaYbJTDTHYPekbCW9I2BvRsDejYItJ2ES0nYItJ2EGaZRAxbtThhWitdcwytNeC2PrN0RftNgdOJwJ6Wh4Zm1dtqRtHnM9oYWvFW02XsTDLfqStly8a0XJp0xIx7meLNg43zx54CgkTu+H8MxaOu1Y3nznz/AIatrzZu56TAQCAQIwCAQCAQHAICgOAQAQHAIBAICIkbDRavs8AS2lcaYniaiu/pnJOSdzIKHnxQjickNPN1vCtPqut42n1jv/LOt5q1t11lH95qakDncp73T/HvAPdHm4Wcnq/D2pxdafNHt3+5sVyxPdfVcrKGVg6niGUhlI8iOBnhXxWpO1o2Wbp70w2SlvSNgb0bA3pGwRaTsgi0nlGLbrkD92CbLeGaalNtozyJVc7o82wPOehpuGajUf06Tt69oYzeI7snT7K1N2DYRo6z9BStmpYeBPFK/Tf8ipnUaLw5jx/Nnnmn0jsotlmezebP2dVp1K1IEBO8xyWexsY3nc5Z24cySZ0lKVpHLWNohTPVlzMEAgEAMCMBmAQFAIDgEAgEBQGIDzAWYBmA8wFmAQCBrNVsDTWMX7vu3Y5NtDNRYx+01ZG965lGbTYs0bZKxP1hMTMMKzs/aM91q28hqKa7QPh3fdn7yZ5Wbw/o8nWImv0lZGW0Kn2ZrV5fJbfM2W0fhuP/ADmhbwtT/jkn7v5ZfH9kfkOt/Uaf/wB2/wD+Mpnwtb/6fh/Kfjew+Qa0/otKvmdXacego/rMq+FvXJ+H8o+N7LV2JqWPvaiiseFdDu/o7WY/5Zt4/DOmr9q0z+CJzSvr7N1fprL9TjpZZ3afApUFVh+8DPTwcL0uH7FI/wA9fzVze0trpdLXSoSqtKkHJK1VFHoOE9COjFdmSHmAswDMAzAMwCAQCAQCAoDgEBQHAUAgEAEAgEAgEBwCAoBAcAgIwAwCA4BAUAgEBwFAIDgKAQCAQHAIBAICgOAQCAQCAQCAQCAQCACAQCAQCAQCAQCAQCAQCAQCAQ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6394" name="AutoShape 10" descr="data:image/jpeg;base64,/9j/4AAQSkZJRgABAQAAAQABAAD/2wCEAAkGBhIPDw0QDQ8NDw8PDw8PDQ8QDw8PDg8PFRAVFRQQEhIXHSYgFxkjGhIUHy8gIycpLCwtFR49NTAqNSYrLCkBCQoKDgwOGg8PGikkHyUsLCkvKSksLDIsLSwsLCwpKSwsLywuLDUsLCwsLSosKikpLCktLCksKSwsLSwsLCwpLP/AABEIALcBEwMBIgACEQEDEQH/xAAcAAEAAQUBAQAAAAAAAAAAAAAAAgEDBAUHBgj/xABEEAACAQMABgYGBwQJBQAAAAAAAQIDBBEFEiExQVEGBxNhcYEiMkJSkcEUM2JyobHwI7PR4QgVJDVzgpKitDREU4Oy/8QAGwEBAAIDAQEAAAAAAAAAAAAAAAMEAQIFBgf/xAA3EQACAQMBBQUGBQMFAAAAAAAAAQIDBBEhBRIxQWEiMlFx0ROBkbHB8BQjQqHxBlLhFTNDU3L/2gAMAwEAAhEDEQA/AO4gAAAAAAAAAAAAAAAAAAFMgFQWZXUVszl8lmT/AAIO7+y/GTikV5XNKPGS+fyNt1mSDBekUt8qK8amfkUWkY+/R/14Ivx9DhvGfZy8DPBiwu87tSX3Zp/ngn9JXtKUfFbPiiVXNN8zG6y+CMZp7U013bSWSdNPVGoABkAAAAAAAAAAAAAAAAAAAAAAAAAAAAAAAAAAo5YLde4UFmXkuLfJGnur2U3qpZfCK3L7z4nMvdo07VY4y8PX7yS06TmZ9fSKXq4+89kf5mBUvpT3Jz8fRh8OPmUhZt7aj1ny4LyMjsuRwZ1bq61m91eH+PXJZUYQ6mK9d75tLlFYLbtlx2vm9rM10yLgQytYfq182b775GH2XcRcDLcCDgQTpU1+lfA2UmYkqa5L4EoVpR9WUl55XwZdcCLplNqMHmOnlp8jfOeJchpBp+kk370fQl/Mz7fSWeOt3P0Zry4mq7Mp2f8ALuJKW0q9B6Sz9/v70aypRkekpV1Lc/FcV4ouHnad1KLWW+6a9ZePNG2tL5SwnjL3PhLw7+49VYbYpXPZlo/v4fepSqUHDUzAAdwgAAAAAAAAAAAAAAAAAAAAAAAAAAABYublQWXte5Li2XKtRRTb2JbWaWtVlOWfal6q9yPM5W0b78PHdh3nw6dfTxZLTp7z14FKk5VJfa4vhFckZVC1UVs38XxZO3t1FYXm+LZkapybaz/5Kmsvl/nqTynyXAtagaJtkGy1PCNEQaLckXGW2c+rIkRBog0TZBnNqSJUQZFkmQZz6jJERbKZDIsozkbokQXo7tq4r5oqicTanJ5yjLNlo/SGtiMn92XPufebE8zUThtWccccHzRudG33aR2v0lv71zPc7H2p7R/h6z7XJ+PT06HPr0d3tR4GaAD0xVAAAAAAAAAAAAAAAAAAAAAABauKyhCUnwWTSc1CLlLgtTKWdDA0hXy9X2YbZ98uESlpR9qXrS2vuXBFmNNtxi9/1lTvk9y/XI2EInlaKlcVnWn/AB/C088lt9mO6icYhjJSR1m8LBCQZ4LrX6wpaIoUY20acrq4lLs1UTcKdKONeo0t7y0ks8Xvxg94z5o68dI9tpmtDhbUaFBf6O1f41Wa29NVKmHwQk8I671X9Pnpe1qOuqcbq3mo11TTUJQll06kYtvGcNNZ3xfPB7Fnzx1EaS7LS3Za2I3NvVp6udjnHFSLxxaUJfFn0OznbRpKlVwuD1JabyiDIskyLOHUJ0W2arpNp6FhaV7qtlxpR2RW+c21GEFyzJpZ4eRtmco6/tJOFtY26z+2rVKssPY1Sikk/Orn/KYs7dXFxGm+DevktRUluxbL/V11qz0jcztrynRp1JqU7aVLWjGWqsulJSb24y0/ss6Tg+U+jmlPot5aXGXFUa9Ocmtr1FJa6845XmfV2Cxt6xp0KsZU1hSXDqvtGtvUck0yOCSBVHAjEsl2mtZYZjUZujUWN2dnhxRehLDTJ6QoZjrLetp0IxcqftId6GpHlJ7r4M3VOopJNbntRM1ehLnMXHltXhxXx/M2h9BsLpXVCNVc+PnzObUhuScQAC6aAAAAAAAAAAAAAAAAAAAwb95lThzetLwRnGruJ5nWfuQUF4s5e1J4oqP9zx7l2n+ywS0lrkWyzmXvPPluRlos0Y4SXJF3JSt47kFniSS1ZXJRlMlGyRyNcEWz5Y62v770ln/yw/cwwfU7Pmbrs0e6WmrmT3XFOhXh4dmqb/3U5E1i/wAx+RifAxOqD+/NHfer/wDGqn04z506jdH9rpiE8P8As9CvWztwm0qS/en0Wyltd/mpdDejwIMiyTKNHnposogzi39IP6zRn+Hc/wD1TO1HIf6QVg3S0dXXqwqV6MueZxhKP7uZc2ThXkc9fkaVu4cWPr+j6sM79WOfgfJeibH6RcW1BZTrVqVFNb/Tmo/M+uMF7+o8P2a8/oR23MoCuBg8pulwGZbrWjh+BiGTYva1zR0dnvFZRfB6EVXu5MGyn2dbHBSx5M9Hk89pOnq1U/eRvbeetCEucU/wO5sKTpVa1s+Tyvl6EFz2lGfiXQAepKgAAAAAAAAAAAAAAAAAANQtqqv3qyXkn/I25qKT9F/47/I4m1X2oLpL5JfUmpc/cZUCuSKYyQKWhuVyCmSho5AM5t1x9X9XSVKhXsoKd1b5g6eYQdWhJ5wpSwsxe1JtbJS44OkNkWaxrOnLfiZcc6HPuqLoHU0Xb1ql1FRurlx14ZUuypQzqwbWzLbbeO7ke9ZIiyncVZVZucuZvFYWCLIkmRZQkSIief6d9GP6ysK9smlUaVS3k90a0Nscvgnti3ykz0LKEUJypTU48VqZaysHFeqzqzuqN8rrSFCVCFspdjGUoN1KzTimks+jFNvPPVxnadnJNFDe8up3c9+floIQUFhFMFQClg3BdtH6cfP8i0XLb14+PyLFtpWi+qNZ91lNNx+rffg2GjJZpQ81+LMHTXqw+8jM0T9UvGX5nfs3ja00ucfQgqf7K8zNAB6opgAAAAAAAAAAAAAAAAAA08NnarlWz8Xg3BqayxUrR96KkvFHD2usKnLq18Yv6pE9Hmi6mVyQjIZKO/kkwTyUyRyUlNJNtpJb29iXmaORnBMoUyUyRuRnAIskUZBLU2RBlGSaIsryRsihRlSJAzYoACJmSjAlJLe0vF4CZrgZBdtvWRaL1rvb8ia2WasfMxPulvS8vUXfk2Gi44pR83+JqtITzNLkjd2kNWEFyivjg7eyvzdo1angsfL0IK2lKKLwAPWlMAAAAAAAAAAAAAAAAAAGt0ktWVOffqvw/WTZFi8t9eEo8cbPHgUNoUHWt5RjxWq81qjenLEss18dmVy2eXAlksUp5SfFejLx4FzJ5ilVUoJottYZLJ4nre6PTvdF1exc3UtpK5jTi3irGCanFx4vVk2u+Pee0yUyTU6zpzU1yNWsrBzfqf6xVeUY2N1P+10IYpSk/wDqaMVseXvnFb1xW3b6WOl5PnPrM6Hz0RfRubPXp29ap2ttOnmP0esnl0U1uxvjzXPDOh9XfW5SvlG3vnCheLEYzbUaNz3x4Qn9nc+HJXru234+3o6p8V4EcJY7MjpORkjkZOK5FgrkZKZKZI3IzgqRaAyRtoyUwWritGnCdSpOMKcIudSc2owhFLLlJvckYPSDpNbaPpdreVo0o+zHfUqP3YQW2T/TwcA6f9Z1fSjdKCdvZxlmNFPMquH6M6zW97nq7k+eMl2z2fO6ecYj4+hHOoomb046V1ekF/b2din2Cq6ltGWY9rN+tcVFwSSeNmVHPFtHdtC6IhZ21vbUvUoU404vYnLC2zeOLeW/E8H1QdAXZ0vpt1Bxuq8MUoS2OhQe3auE5YTfFLC2NyR0nJttOvT0t6Xdj+7FKL7z5lMF+nsX4lnJS4q7Mc/yOXTmqac3yJWs6FqhDtKsVzlt8P0j0SRqtDUNrm/ur5m2PTf09buFu60uM3n3cvqVbmWZYXIAA9GVgAAAAAAAAAAAAAAAAAAGAAae+o9nPK9Se/ul+vmW1I29xQU4uL4/g+ZpHFxbhLet3ejxe0bd2dbfXcl+z5r6r3l2nLfjjmi7kZLakVyV942MTTehqV7b1be5hr0qiw17UXwnF8JJ7Uz5p6bdB6+iq+pVTnRm27e4UWoVI8n7s1xj8j6hyYmldF0bujUoXVONWlUWJQl+DTW2LXBrai7Z37t3h6x8PQ0nT3jgfRLrivLFKnWxe0I+rGtNqtBco1sN47pJ92DqmheuHRt0kpV3azecwuY6iX/sWYfFo550w6k69Bzq6MbuaOc9i2lc01yXCovDD7nvOa3FvOnKUKsJ05xeJQnFwnF8nF7Udl21perfhx6cfeiBSnDQ+t7TTNvWjrULm2qxe6VOtTmvjFk6+k6NOLlUrUacUsylOrCEUubbew+QShVew4577+Bv7d+B9O6U60tGWy9K9pVXwjb5rt+cPRXmznnSTr7qzUoaNoKgnsVetipVxjfGmvRi883LccmPS9G+ru+0hqyoUHClL/uKzdKjjG9PGZL7qZYhs20t1v1Nf/T0NXVnLRGlvtIVruq6lxUq1603jWm5Tm23sjHu27Eth1/qu6qXSdO90nT/AGixO2tZr6t8KtZP2uKjw47di9J0M6sLXRjjVebm7S+vqLEaeUs9lT3R3b3l7Xtw8HsXUOXtDbClH2VvovH0JqdDnIutlMlntCUZHmHItYLjkWUnOSS3vYhUmbPRdnqrXlvfq9yJrO2lfVlRj3eMn0NZzVOO9zM2hRUIqK4L9MugH0uEFCKjHgtDlt51AANgAAAAAAAAAAAAAAAAAAAAADFvrJVFs2SXqv5MygQ16EK9N06iymZjJxeUecbabUlhreVybi8sVUXKS3S/iaWtRlTeJLwfB+DPCXlpW2fLtdqHJ+v3qX4TjU6MlkZIvvKaxBvqS0NsE8mDpTQdtdpK7tqFfG51KcZSj92W9eRl5GsYVSUXmLwMZ4njLnqc0VNtqhVp5ef2depjyUm8Fql1K6Li8uFxPulXkl/tSPcawcif/UblLHtH8THso+Bo9F9BdH2ji6FlbqUdsZzj21RPmp1MtPwN3KoQlMtSkUqtedR5m2/NkiilwLkqhFzLa27i7Cj7z8itKRsVgmy45YWEUznYvJGystF+1UXhH+P8CW1tq17PcorzfJGJzjBZZDR1hnE5rZ7K59/gbdIJFT6JYWNOypezh734s5tSo5vLAAL5GAAAAAAAAAAAAAAAAAAAAAAAAAAAC3VoqSxJJouA1lFSW7JZQNZPR8oZ7PE48YS+TMKtCPKVOXuy3eTPQFudFSWJJNd6ycK52LCS/JeOj1Xu5r446E8azT1POMobmpoeD3Zj4PK/Exp6Fl7MovxTR5yrsi/p/pUl0f8ABaVam+eDX6xSRmvRNT7L/wAxT+qqnJfEpO0vf+mXwN9+n/cYPZhUlx2mxjoab3uK82/kZFPQq9qTfgsImp7Jv6vCnjzMOtTXM1KeNxk0NHTnw1VzfyRuKNnCHqxWee9/EvYOza/00s71zPPRev8ABBO65RRjW1hGnuWX7z3+XIygD1VGhTox3KaSXQqNuTywACYwAAAAAAAAAAAAAAAAAAAAAAAAAAAAAAAAAAAAAAACmAACoAAAAAAAAAAAAAAAAA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6396" name="AutoShape 12" descr="data:image/jpeg;base64,/9j/4AAQSkZJRgABAQAAAQABAAD/2wCEAAkGBxITEhUTExQWExQXFxYYGRgVGBgdHxgeGhgcHxscHxkaHCggIRolHRoaITEhJSkrLi4uGB8zODMsNygtLisBCgoKDgwMFA8QFywcFBwsLiwsLCwsLCw3LCssNyssLCwrLCwsLCw3LDcsKysrNysrKysrKysrKysrKysrKysrK//AABEIAOEA4QMBIgACEQEDEQH/xAAcAAEAAgMBAQEAAAAAAAAAAAAABgcEBQgDAQL/xABPEAABAwICBgYECwQHBgcBAAABAAIDBBEFIQYHEjFBURMiYXGBkQgyobEUI0JSYnKCorLB0RUkQ5IzU2NzwuHwJlSDo9LxFiU0NUSz4hf/xAAVAQEBAAAAAAAAAAAAAAAAAAAAAf/EABcRAQEBAQAAAAAAAAAAAAAAAAARAUH/2gAMAwEAAhEDEQA/ALxREQEREBERARfl7wASSAALkncAON1S2sPXNsl1PhxBIuHVBsQOHxY3H6xy5AoLZxrHqWkbt1MzIW8Ns5nubvPgFXeN69KGO4p4pag8CR0bTnzcNrd2KlaDC6qvkMjnOfc9aWUk+AJ3nsCmGGaC0rbdK5z+Z4eDQfzSj2r9emIvNooaeIcOq97u65cB91YTta2OSAhrgL8WQDLuNlYujlLg1GQ+KmLpR8t7Q4g/RuTs+C3rMQw29zTEXzzj/wA1KKYk1iY8bfGSCwtlCM+09Xevw3WRjrSCZZDY3sYRY9/VV6xYnhfzYx3xf5L3GJYZ/YfyD/pQUWdb2NDe5njAP0WVRa9MRafjI6aVvHqvad3Ah9hnzBVzSVmFHeID9gf9K19XQYHKLPZAfs2/JUQah1/G46aisOJjluf5XNHvU70c1pYZVuaxs3QyncyYFlzlkHHqE3O69zyWmqdU2E1TS6nuzheM5X7slW+l2ql9K/ZinZLcXDXCxA7TuQdKg3zC+rlPR7TnEsMk2BIXMaetDKdtluw3u37JVw6O66cPnAE+1SyZXDxtMvxs9vDvAQWWiwcMxmmqG7UE8Uw/s3tdbvscj2FZyAiIgIiICIiAiIgIiICIiAvGrqWRMdJI4MY0FznONgAN5JXnieIRU8T5pniONgLnOPAD2k9gzK5x0/06qcYnbS0rH9Bt2ZE31pncHP7BvA3DeewPfWVrMlxF/wAFo9ttMersgdec3yuBnsnKzePHkJJoFqVYWCbErkuAIgY4jZH03NIN+wHLmpVq01bQ4cwTz7MlURcvPqxC2bW38bu4rW6wdb8NODDQuZPPmHPzLI7du5zuwZZZ8kE2Zo3h9PGB0UUUbRbrGwHi4qH49rBwOmu1jWVD+UTA4DvecvK6pKSfEMVnDSZauY5ht8m9tsmtHbkrQ0f1KQRME2JT2AzLI3BjBludIcz4WQRvFdZsUjriFw+a1oYwDyJJ8Vu9HtL8cfYwUhNOM3GoB2dkb7PdY+V+5Sqj0o0aoOrC+BpHGKN8h/na0+9bKTWNg9VG6IVgbti3qSNPhtsUHvTaX0z8pYdk8wGuH6rZQYhhz93Qj6zQPeFGv/KWi+1K/tz/AEAXu2mpXepR1DxzzH5oqWxfBT6vQ+GwvQ01OfkxHwaoccMh/wBwqB3OXx2F03+6VaCY1NdBBGSXNa1oNg22fYAOKpDTHCq3EqguikLWHe1ocTyF9ngBYb1YlJSxNPUw6Vx5yH9clLcMc7Z60PQ8m3afw5IigaTUpVEdZxHg0e9xX4rdTVUwdVzj9kOH3TddEVVSyNjnyOaxjRcucQAB2kqmtOdcZe74NhbS97iW9NskknlGzeT9I+SoqfFMFq6B+0dqMg2EkZcLHlfIg9hU30R11VkFmVY+Fx8HZNkblzAs7hvz35rwdotpFUxu2qcljxmJDC0uv2Ode/eorimg+JU4LpqSVrQLlwAcAOe00kIOgMC1uYXUWBlNO/5s7dn7wJb7VN6WpZI0Pje17Tuc0gg+IXE622jmP1VHL0lLI6N53huYeBnZzNxCDsdFodBcefXUMNU+PonSA3bna4cRcXz2Ta47Ct8gIiICIiAiIgIii2szSH4Dh00zTaQjo4/rvyB8Bd3ggpfXVpk6sqvgkJJggcW2aSRLJcAmw37J6o8bb1YWrfRCDCKQ1tYWsncy73Pt8S07mD6RyvbMnJV7qN0aFTVvqpWl8dLsvAIvtSuuW795Fi7v2VPNM9C8VxaT42WKkpWm8cNy91/nP2bN2uzaIHtQVzrF1mT4g4xRF0NIMgwEgydryOH0d3etJoRobUYlN0cI2Y226SUjqsH5u5NViR6g37TdqtaWXG1aIg247JLiL96uLAcFgo4WwU7BHG0bhvJ4kni48Sgj9LQ4fgNEX5MaB1nmxkmdwF95J4N3BU7K7E9JKk7AMdMw2sSeii45/Pk8L7twWVplWzY5jDaKFxEETyxvIBv9LKeZvcDw5lXzgeDw0kDIIGBkbBYAceZJ4uO8lBWWG6h6RoHT1E0ruOwGsb4DM+1ZNXqLw9w6ktRGee013sLVaaIOd9KdT2IU8ZdTzGrjbnsN2mPHczaIPgfBTnVVrKbVBtFVDo6tgDWl38bZFjlYbMgtm3y5Cz1z5rowz4BidPXQDY6R3S5ZfGROaXH7QIvzzQdBosbDqts0UcrfVexrx9oXWSgLGxGujgifNK4MjY0uc48AFkql/SIx5wbBQxk/GHpHgfKANmN8XXNuwIIniuMV+kVaIIdqOnByZc7DGg/0klt7uQ55DiVdWhOgdJhzAI2B81htzOA2nHjb5rewe1fjVpogzDqNrCAZ32fM7m4j1R9Fu4DvPFS1B+J5msaXvIa1oJJJsABvJPJc1aztZkte90EBdHRg2sCQZrfKd9Hk3suezpOrpmSsdHI0PY8FrmncQRYhUXpLqKmEhdQzRmInJkxcHM7A4NNwO2xQQPQXRQ4galjSRJHAZI+RcDk09hzCxdBJtjEqMkf/ACImkbvWcG/mugtVugH7LikdK9sk8oG2WX2WtbezRexOZJJsOConRZjZMag+aazaFuyQuHuCDrIBfURAREQEREBERAVH+kjiedJTA/PmcM/qsN7Wz6/l3K8Fzjr+Y5+LRsGZNPC0DtdI/wDMoLR1JYUIMKhdazpi6U9u0bN+6Ap6sLBKEQU8MLd0cUbB9loH5LNQFj184ZE97jYNa4nwC+YhUtjY5zntjyNnOtkeG/eqe0x0zqvg747mRzgbBjN1vlEgZNG/tsg8/R2w0GSsqnZvBEQPedp3mQ3yU0031n0uHTdA+OSWTYa+zNmwDibXJO/K6hfo44owfCqYnrktmbf5Qtsu8js+agut+VzsXqtrgWNH1QwWQWrhWvGgkcGzRzQAn1iA4Dv2Te3grOpalkjGyRuD2OALXNNwQdxBXGVDRyTSNiiYZJHkNa1ouST/AK3rq/V9o86goIaZ7tt7QXO5AuJcWt+iL29vFBI1UvpGU96KnfxbPbwcw39wVtKoPSNxFraWng+W+UyW5NY21/NwHmgl+qKpMmEUZPBjm/yPc0ewBTBRnVphxp8LpInCzhEHEci8l5/EpMgKgtZ9v/ElJ0nqXpPLpT+av1Ux6Q+AvLYK6MG8Z6N5bvaCdpjrjcA4EX7QgudFX2gmtGjq4WNnlZT1IAa5sjg0OPNrjkQeW9TyOpY4XD2kcw4FB6otfWY5SxC8tRDGB8+RjfeVpKnWRhLL3rYTb5h2vwgoPXWPjgo8OqJr2fsFjPrvGy3yJv4LmnV48NxOjJNh08Y8SbD2kKVafaXSY5WQUdK1zYek2WA73uORkcODWtubcBdfNcWBx4fLQxwDZ6ODfxc5sly49pJug6TReNJUCSNkg3Pa1wvycLj3r2QEREBERAREQFzlicwrtKGgdZrahjB3Qi59rSuiKqXZY53zWuPkLrm3UVAZsXbK7rFkc0hJ+c4bN+/rlB0uvjr2y3r6iCM1eihmftzzveeAaAAOwDNajSfCqWliAa0ulfcNLnE2A3usCB7FPVozgXS1Lp57ODbCNnAAcT23zsoKPxPRitppBiVBHI0s6zg1pItxIbxaeI8lt6bF8DxqRslcHUlXstaSJC1klt1nbuPEA96vVV9plqloa1zpWXppjvdGBsuP0mHK/aLFUb7RLQ/D6Ju1SRNu4ZybRe5w+uScuwWCka56fqqxujcTRzBw3/EymMnvY4hvtK+yUGlrhsn4RbslgH3g5Bc2lul1Lh8RkqH2NurG2xe88mtv7TkqV0coKjSHFDVTgtpYnNuOAaDdsIPFx3uPb3LM0Y1L1c8vS4lIY23u5oeHyP735gDzPcrwwnDIaaJkMDBHGwWDR/rM9pQZbWgCwyAX1EQF5VNOyRrmPaHscCHNcLgg8CF6rxqqpkbS6R7WNG8uIA8ygrPG9R1BKS6B8lMT8kHbb5Ozt4qntYGiQwudsAqWzOc0uIaC0sHydoXIuc/JW1pvrop4WujobVE27pLHo2dvDaPdl2rQ6odCX1srsUr7yAv2ow/+I++byPmg5AbvABBpdBNT1RWME1Q74NA4XaLXkfyOyRYN7Tn2Kdu1E0GzYTVAPO7fdsqR6d6x6TDbMdeWci4iZa4HNx3NHtKrd2vas9YUcQj7TIfvWt7EH3E9TdfSPFRh1TtuZcgHqSDuIu09xsq+0z0hrqp7I67+mpw5nWYGP6xB6wFhwFiArv0P1yUdU9sU7TSyuIDdo7THE8NsbvtALd6xdBIMThOQZUNHxco/C7mwoMjVliranDKZ7Tm2MRuHJzOqQfK/cQpSuaNVOk8uGV5pagFkUsnRysd/Dk3Nf52B5g34LpdAREQEREBERBjYmfiZf7t/4SqJ9G6G9TVP+bCwfzOP6K79IT+61H9zL+Aqn/Rrj/8AWO/uh+JBeCIiAiIgIiICIiAsPFoJnxkQSthk4OczbHi2496xtKKl8dLI9hLXDZsRw64HuUGh0prSQBJtE7uoz9FKMipwzSUE7FZSOH92R7LFY0lLpSN01G7wt+S2IrMWduDx9hg94X6bh2KyetI5o7XgexqUap2DaTSi0lfT044ljAT+H81jf/x/pfjMQxKepAu452aLb83udkOyymFBomAduplMts9naIb4km59iiuvbSf4NRspYTsvqMiW2yib61u82HddUVJSYJT1+KspaFrmU7n7IcSXEsZcvkJO64Bt3hdBaZ49FhGHXja0FrRFBHzdazcuQAue5QD0csDGzUVrhmSIWEjgAHPI82jwWq1410lZicFBF1iwNY1vDpJiN/cNnuF0ET0IigrMSEuIzxtjuZZXTvDRKQRZnWIvcndyaukKPHsNlGxFUUj+GyySI+GyCqJ0/wBXgpH4fS0wMlROHh7iT133bw3NYATu4BZWtXQNlIzDooAC521C93F8jnAhx8S7uFkEu1uauqV9LLWUzGQyxNdI8RgBsjRm64GW1a5uFtdRukj6qg6OV5fJTu2Lk3JYc2E9w6t/oqptI6Oso8Rkw2mnlbHMY4msL3FrmzNDbEG+Vy5brU4+SgxmWilyL2vicOBewhzHDvbtW+sg+ekNgoirIqlgsJ2Wdb58Z395aR/Krs0LxI1NBSzu9Z8MZd9bZAd94FVv6SLP3ekdx6V482f5Ka6p/wD2ij/uv8TkEtREQEREBERBgY+wupahozJhlA8WFVB6Nbhs1g43iPscrtc0EWOYO8FUNqdYaLGquhdcXEjW349G7aafFhugvpF5SVLWuawmzn7Wz27Nr+Oa9UBERAREQEREH4lYHAhwBByIO4rRV2h9LJmGmM/QOXkbhbmtpGysLH7jy3jkQeaijtFatpPR1brcLuePOxIQDohOz+hqXAcjtD3FeT9H8R/3i/8AxHfovdmEYmN1SD3kn3tXs2hxT+vj8QP+lRXzCNE3BwfUyGUjMNuSL9t9/cqi9Iq4r4fm/B8v53X/ACVw/AsT/r4v5f8A8qvPSJwlxp6SpObmOMLyB89u0D3XafNVFgar8LFPhdLHaxMYe7vf1j71SUYrKnSGokoxGaiOedzOlPV2YyY7nwsry1bYiKjDKWQG/wAU1ptwLOqR5hVDqsd/tFUdrqz/AO1BvcT0b0mnniqHSUrJYQ8MLCBYPttZFp5L9Yno5pLOYDK6jkdBIJWEnPaAtnZoBGauREFI1eiWkMlbHXvZRvnjbstN+rxsS3K5G0bKKYpNXQ47TSVwjFSZKcu6K1i1ztgHLja48AumVz1pADXaUNY3Nsc0LcuULQ533gQg23pJ1wtSQ8fjJD3ZNH5+StLQWhMOHUkThZzYItocnFoLh5kqldYB/aGkcVMOs1joYSOFmkvk958l0M0WyCD6iIgIiICIiAqA0qqG0mlUUu4OfCXf8Rmw72FX+qM9IzBi2SmrWXBt0LjyLSXxnvzdn3ILP03a4RRzMydFIHA9+X6LdYZWiaJkg3OF+48R5rVYFUtr8Nhef40Db9ji3PydfyWt0Gqix8lK/JzSSB3ZOHuKg3uCYn0pmafWjlc3wv1T7x4LYNnaXFgcC4bxfMX7FDsDm6PEpozueX+frD2XWfpZRvY5lZD68Xrj5zf9X8D2IJMixsNrWTRtkYbhw8jxB7QslUEREBERAREQFC9cdEJcIqb/ACGtkHYWOB911NFoNP2Xw2sB/qJPwoIL6Oda51DPETcRz3b2B7AbeYJ8VFdWotpJUDlJWj/mFb30bHfEVY/tIz9wrT6um30nq+yWuP8AzSgv5ERBrNJsXbSUk9S7dFG51uZA6o8TYeKprUZQkyVmKz5hjXi/NzuvI7yAHiVuPSLxssp4KRv8Vxkf9WO1h4uP3Vl4jRfs7Rd0e57oRtH6c7hfy2rdwQRPUTROqsSqK6UBzmBzrm+T5icx3N2hn85dAqs/R+w0R4Z0u8zyyO7gzqAebXH7SsxAREQEREBERAUV1oYH8MwyoiHrhvSMyv1oztAeIBb9pSpfCL5IKr9HrGuloZKcnrU78vqSXI9ocFI9LqV0EzKyIcQHjt4X7CMvJVpofJ+y9I5qV3Vine5jeVnnbh9+z3lXvWUzZWOjeLtcLFBAcXrWtrIaph6jwx3dYlrge0BWHkRzB9qp/EKZ0T3RO+QT/wB/EWVk6J13S0zCTdzRsH7P+VlMVqZg7D5tsXNLKcwP4buf+vyUsjeHAEEEEXBHFedZStlY6N4u1wsf9c1G9Ep3xSSUchv0ebD2fpmD4lESpeFVVxxi8j2sH0iBfzXuvGqpGSN2ZGh45EKjEZjtKTYTx/zBZ0cjXC7SHDmDf3KF41RYfES3opS7+z27DxcbKN/DuifemdJH2OIPsAsfFSqttFEcA0xDyGT2a7g8bj38vcpcqgo9rCk2cMrDygk9ykKhOuWvEWE1F98gbGO0vcPyufBBDfRsb8TVnhtxj7pWt1P/ABuO1sozH7y6/wBeZbXU9+64HWVbsgXTPHdHGGj7wcsL0bqQl9bOeUTL8yS9zv8AD5oLyREQc867JOkxqCI+q1sDf55DdWlreoekwepa0eqxrx9hzT7gqv13QdHjFPMfVe2E/wAklir6xClbPC+M5tkY5vg5tvzQVt6PWK9Jh74CRtQSusPoPs4feL1aa579HyV8WI1FO7K8LtoZetFIB/iK6EQEREBERAREQEREFM+kBgTmmnxKHJ8TmseeVnbUTvB1x9oK0NFMabWUkFSzdIwE9jhk4d4cCPBemkmEtq6WemdkJY3MvyJHVPgbHwVVag8adE+owubJ8bnPYCeRtI0eNneJQS7WFQ2cyYcRsO7xmPZfyWPoDX7EzoicpBl9Zv6j3KWaUUPTU0jR6wG03vbn7RceKrGlc9pErAfi3NNxwN8r99lOquNRaYWxZn0oTfyd+gUhw+rbLGyRu5wB/UeByUbx6Toa+nmdkwtLCeAPWH+IKoliICiDxqpixpcGOeR8ltr+0hRet0mpnEsnp3jnttFx+alpIG9eFVRxSi0jGvHaAfIoIJWaOMlaZaJ/SN4xk5juv7isvRLHnRuFNPcC9ml17tPzTfhyXrimjclO7p6NzhbezebdnMdhXth1fTV42J2NbMPAm3Frt/goqWqkPSMxfaNNRMzdczEDfc3YzLnm5XXTx7LQ25dYWud5tz7Vz/RM/aelDnHrRxSF1jmNmnAaPAvAPeSqiZ6wKX4Bo58GbkdiGI9pc9pf52colqzwjHWUYloH07IZXOfsy7yR1b+qeXNST0jKnZooGfOnufssJ96nOr2l6LDKJlrH4PESO1zA4+0oIg7STSKl61VQQ1MQ3upndYDu2iT/ACqU6G6dUmIgiFxZK314ZMnt8OI7QpOq61i6CGQ/D8PHQ18J2wY8umtvBt8q18+O45HINL6RmEbdNT1IGcT3Ru+rIBb7zR5qc6tcY+F4bTTH1tjYf9aMlp91/FQ/F9I48W0fqnkBs8Ud5Y+LHxm97bwDYkeI4L76O9QTQTMO5k5t9prSUGp1d0wbpLiNtwbL96RhKutU1q+H+0uJfVk/GxXKgIiICIiAiIgIiIC591pRSYXjUWIRerKRJbmWgNlb9oZ97jyXQSgmuTRk1uHuLBeaA9KztABD2+LST3tCCZYfWsniZLGdpkjQ5p5gi6h8NIynrJIJB8TUNIbfdmch4EkeSiPo+6WBzHYfI7rNvJDfi0+swdx61uRPJWlpHhAqYi3c9ubDyPLuKDT6HVBiklo3nNhJb3Xz94PiVIcVw5k8ZjeMjuPEHgQqvdUzsm2ySJmEDPf1RbPnkFO8E0rhmAa8iOTkdx7j+RUxXjhGIvp3ilqT2RScHDgCee5SdYeKYdHURljxcHcRvaeYK0NJi0lI8QVWce6ObmOTv9fqiPzpRoDTVpL3yVEbzxjmkt/ISWjwAUPfq5xejO1h2JOcBn0c97Hsz2m+wK2mPBAIIIO4jiv0qKrwzWlNSytpsZpzTSHdMwXY7tsL5dovbjZSfG9H2zgVNI5u0bOBaeq/tBG4rfY1g0FXEYaiNsrDwcNx5g7we0KqqjCa/R55mpC+rw0m8sTjd8Vzm4W8OsBbmOKCwsFxl7mOjqGuZMxpNyLbYA3jhfmqq9HWn6SqrKlw62y1t/7x5c78IVpt0lp6vDpqqneHM6CUnm0hhJa4cCFXPo1j4us+tF+FyD9eklfo6Mc3y/hC+UmtuqhhaDhUwZGxoLjtgANaBckssBksj0j6cmmpZPmyub3bTMvcsOp09ZVaOTtc/wDeWMjgkB3u2iGh/wBoA+N0GQ/XXUCPpThkoitfpCXbFjuO1sWt4rwdrtqjsbGHHrkNYXOfZxO4A7FiVo//ABtRu0c+AOkIqg3Z2Nh9jaYlvX2dn1LcVm6dYoRg2DTDMsfG63bGz/JBGtIv2lC+rqzRuooappjmbvYek3nM+sXG/eTzVp+j7S7OGuf/AFk8hHc2zfeCovr40obPDRwQO22ytFQbcQQBEPG7j4BWtoFg3wTD6an4sjBd9ZxLnfecUFfaBt/2lxP6rvxMVwKotVUrZcZxeUZ9cNB+24H8I8lbqAiIgIiICIiAiIgIiIObdZei8uD1zKykuyFz9uMjdG/PajP0SNw5Ejgrv0E0tixKlbMyweABLHfNjrZjuPA8Qtnj2DQ1cD6edu3G8WI3HI3BB4EEA+C55xLDMQ0brWzRnbge4ta75MrQb7Eg+TJbd4kXzQXrpLgRkIng6s7M8vlW/P8A7LCojSVo2Jo2xVAyIHVcSOI59xWZoXplTYlF0kLrPHrxOttMPaOI5ELJxvR6Ko63qSjc9v5jj71BqH01XQ9aNxqIBvab3aPy7x5Lb01bTV0RabO5sd6ze3/MLRyV9fR5SgTxD5W/L6wzHio7iVfG6QTQB8LjmQCLA82kc+VkVJGsqMOdxmpSc+bP09x7FLaSpZIxr2EOa4XBCh+D6aZbFSL8Nto/E39PJSbCYoQC6AjYeb2abtB5gcCeSI2C+OaCLEXB3gr6ioozWZovNhfTVWHktpKlj4qiEeqzpGlu0Bu2czY/JPYV+fRsqgJKyLiWxPHgXNPvHmrsxGhZPFJDINqORrmOB4hwsVzZofV/sbHHRzGzGudA9x+Y8gtcezJhKC7da2jrq3DpY4xeVlpIxzLDct7y247yFS+p+kwyWofDiDB0pLei6RxDHEXDmObkNsG1gd9yOGfS4KrHWFqjhrXOnpXCnqHXLgb9HIeZtm13aPJBIMZ1bYXUR7BpY4rbnQNbG4eLRn43UD0p1WGKkEbsUDKSJxkaKlnqEixAeHDI/NA3960f7A0opB0cT5nMGQ6OVrx4bedl+afVpjdfI01shY0HN08m0R9WNtxfyQazVLop8NxAOJMlNSuDi4ggP2T8W2x3AkbWzy710RpNi7aSlmqH7o2Od3m3VHibBeGiOjUGH0zaeEZDNzjve473Ht7OCqDX9pi2Rww+I3bG4PmI3F1uqzwvc9tuSDaejjA4xVk7rkukY0k8SG7Rz59YeauVRLVdoyaDD44nC0ryZZfrutl4NDW+ClqAiIgIiICIiAiIgIiICx6+ijmjdFKxskbhZzXC4I7lkIgoXTLVdVUEvwzCXSFrc9hp+Mj52v67OzM58cys7Q/XiMo8RZskZdNE0/ej33+r5K7FBtNdV9FX7Tw34PUH+LGBmfpsyDu/f2oJZheKwVMYkgkZKw8WEHzHDuKwMT0Wp5rnZ6N3NmXmNyobENAcawqTpaUySNH8SlLiTb58W8jfkQRkt/o3ryljIjr4Nq2Rkj6rh9aN2XkR3IJjiGhk7M4yJR2ZHyOXtWktNA75cTvEf91P9H9NsPrLdBUxuef4biGv/kdY+S3ssLXizmhw5EAj2qRaqxmPVQ/jvHebrdwVuJ22mOEzebdh3syK39ZonSv3M6M/QNvZuWnk0MljO1BUEHtu0+bT+SD7FpXVMympye0Nc333CgGsXDY8Qe+RrSyQgFpdvBDQCD9E2U/FNizMg8PHaWn3i6z8HbXGUCoYzo7G5sy97ZbkFTautbjqVopMQDnMZ1GygXcwD5Lx8oDdcZ96uzCMfpapofTzxytPzXC/iN4PYVpNKNXOH113SQhkh/iRdV3jbI+IVbV+oidji6lrW24bbXMcPtMJv32CqL2WBimNU1O0vnmjiaN5e4D2b1ybjFdV080lOaySTo3FhdHNIWkjfbPnl4L3wLQ/EcQeOihkeDvll2gwfbd7hcoLM0+11NLHQ4de5BBncCLD6DTnftI8F+NT2rV5ezEa0EWO3DG/1i69xK++e/MA53seV5JoJqfpqMiapIqpxYtBbaOMjk0+s6/yj5BWagIiICIiAiIgIiICIiAiIgIiICIiAo5pRoPQV4/eIQX52kZdrx9pu/udcdikaIOdtKtSlZAdujeKmMZgerK09253DMEHs4qPYdp1jGHSCN0srdnfDUtJBH2xtAdrSuql41VJHILSMbIOT2hw8iEFa6H656OptHVD4LL84m8bj2O3jxHirNila4BzSHNOYINwe4hVdphqVpKjakpHfBZD8i14j9ne3wNuxQGn0L0joCW04lDb74JWlh7dkm48WhB0ktXpPi7aSkmqHfw43OHabdUeJsqOazS52X7zyzMI9pXhNqxx+sINU8Xv/HqNq3aBHtAeCDSwa28ZaLfCtr60UJPnsLb0cWkuLDZMkzYnAXdIBBGQ7ceq0FwtnkDl3q0tXGrWDDmbcgbNVO9aQi4Z9FlxkO3eVPUFeaEapaOitJLaqqB8p46rT9Fm7xNz3KwmtAFhkOxfUQEREBERAREQEREBERAREQEREBERAREQEREBERAREQEREBERAREQEREBERAREQER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16386"/>
                                        </p:tgtEl>
                                        <p:attrNameLst>
                                          <p:attrName>style.visibility</p:attrName>
                                        </p:attrNameLst>
                                      </p:cBhvr>
                                      <p:to>
                                        <p:strVal val="visible"/>
                                      </p:to>
                                    </p:set>
                                    <p:anim calcmode="lin" valueType="num">
                                      <p:cBhvr>
                                        <p:cTn id="13" dur="1000" fill="hold"/>
                                        <p:tgtEl>
                                          <p:spTgt spid="16386"/>
                                        </p:tgtEl>
                                        <p:attrNameLst>
                                          <p:attrName>ppt_w</p:attrName>
                                        </p:attrNameLst>
                                      </p:cBhvr>
                                      <p:tavLst>
                                        <p:tav tm="0">
                                          <p:val>
                                            <p:strVal val="#ppt_w*0.70"/>
                                          </p:val>
                                        </p:tav>
                                        <p:tav tm="100000">
                                          <p:val>
                                            <p:strVal val="#ppt_w"/>
                                          </p:val>
                                        </p:tav>
                                      </p:tavLst>
                                    </p:anim>
                                    <p:anim calcmode="lin" valueType="num">
                                      <p:cBhvr>
                                        <p:cTn id="14" dur="1000" fill="hold"/>
                                        <p:tgtEl>
                                          <p:spTgt spid="16386"/>
                                        </p:tgtEl>
                                        <p:attrNameLst>
                                          <p:attrName>ppt_h</p:attrName>
                                        </p:attrNameLst>
                                      </p:cBhvr>
                                      <p:tavLst>
                                        <p:tav tm="0">
                                          <p:val>
                                            <p:strVal val="#ppt_h"/>
                                          </p:val>
                                        </p:tav>
                                        <p:tav tm="100000">
                                          <p:val>
                                            <p:strVal val="#ppt_h"/>
                                          </p:val>
                                        </p:tav>
                                      </p:tavLst>
                                    </p:anim>
                                    <p:animEffect transition="in" filter="fade">
                                      <p:cBhvr>
                                        <p:cTn id="15" dur="1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TotalTime>
  <Words>252</Words>
  <Application>Microsoft Office PowerPoint</Application>
  <PresentationFormat>Prezentácia na obrazovke (4:3)</PresentationFormat>
  <Paragraphs>29</Paragraphs>
  <Slides>6</Slides>
  <Notes>0</Notes>
  <HiddenSlides>0</HiddenSlides>
  <MMClips>0</MMClips>
  <ScaleCrop>false</ScaleCrop>
  <HeadingPairs>
    <vt:vector size="4" baseType="variant">
      <vt:variant>
        <vt:lpstr>Motív</vt:lpstr>
      </vt:variant>
      <vt:variant>
        <vt:i4>1</vt:i4>
      </vt:variant>
      <vt:variant>
        <vt:lpstr>Nadpisy snímok</vt:lpstr>
      </vt:variant>
      <vt:variant>
        <vt:i4>6</vt:i4>
      </vt:variant>
    </vt:vector>
  </HeadingPairs>
  <TitlesOfParts>
    <vt:vector size="7" baseType="lpstr">
      <vt:lpstr>Tok</vt:lpstr>
      <vt:lpstr>Môj bicykel  </vt:lpstr>
      <vt:lpstr>Časti bicykla</vt:lpstr>
      <vt:lpstr>Povinná výbava bicykla</vt:lpstr>
      <vt:lpstr>Snímka 4</vt:lpstr>
      <vt:lpstr>Snímka 5</vt:lpstr>
      <vt:lpstr>       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Radko&amp;Ajko</dc:creator>
  <cp:lastModifiedBy>Radko&amp;Ajko</cp:lastModifiedBy>
  <cp:revision>7</cp:revision>
  <dcterms:created xsi:type="dcterms:W3CDTF">2014-09-30T14:43:53Z</dcterms:created>
  <dcterms:modified xsi:type="dcterms:W3CDTF">2014-09-30T18:07:55Z</dcterms:modified>
</cp:coreProperties>
</file>